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104" r:id="rId2"/>
    <p:sldId id="4102" r:id="rId3"/>
    <p:sldId id="4105" r:id="rId4"/>
    <p:sldId id="4106" r:id="rId5"/>
    <p:sldId id="4107" r:id="rId6"/>
    <p:sldId id="4108" r:id="rId7"/>
    <p:sldId id="4109" r:id="rId8"/>
    <p:sldId id="4110" r:id="rId9"/>
    <p:sldId id="4111" r:id="rId10"/>
    <p:sldId id="4112" r:id="rId11"/>
    <p:sldId id="4113" r:id="rId12"/>
    <p:sldId id="2232" r:id="rId13"/>
    <p:sldId id="4114" r:id="rId14"/>
    <p:sldId id="4116" r:id="rId15"/>
    <p:sldId id="4117" r:id="rId16"/>
    <p:sldId id="4118" r:id="rId17"/>
    <p:sldId id="4119" r:id="rId18"/>
    <p:sldId id="4120" r:id="rId19"/>
    <p:sldId id="4121" r:id="rId20"/>
    <p:sldId id="4123" r:id="rId21"/>
    <p:sldId id="4124" r:id="rId22"/>
    <p:sldId id="4125" r:id="rId23"/>
    <p:sldId id="4126" r:id="rId24"/>
    <p:sldId id="4127" r:id="rId25"/>
    <p:sldId id="4128" r:id="rId26"/>
    <p:sldId id="4129" r:id="rId27"/>
    <p:sldId id="4133" r:id="rId28"/>
    <p:sldId id="4130" r:id="rId29"/>
    <p:sldId id="4138" r:id="rId30"/>
    <p:sldId id="4132" r:id="rId31"/>
    <p:sldId id="4134" r:id="rId32"/>
    <p:sldId id="4135" r:id="rId33"/>
    <p:sldId id="4136" r:id="rId34"/>
    <p:sldId id="4137" r:id="rId35"/>
    <p:sldId id="4151" r:id="rId36"/>
    <p:sldId id="4152" r:id="rId37"/>
    <p:sldId id="4154" r:id="rId38"/>
    <p:sldId id="4157" r:id="rId39"/>
    <p:sldId id="4156" r:id="rId40"/>
    <p:sldId id="4158" r:id="rId41"/>
    <p:sldId id="4160" r:id="rId42"/>
    <p:sldId id="4162" r:id="rId43"/>
    <p:sldId id="4165" r:id="rId44"/>
    <p:sldId id="4166" r:id="rId45"/>
    <p:sldId id="4167" r:id="rId46"/>
    <p:sldId id="4168" r:id="rId47"/>
    <p:sldId id="4169" r:id="rId48"/>
    <p:sldId id="4170" r:id="rId49"/>
    <p:sldId id="4172" r:id="rId50"/>
    <p:sldId id="4173" r:id="rId51"/>
    <p:sldId id="4174" r:id="rId52"/>
    <p:sldId id="4175" r:id="rId53"/>
    <p:sldId id="4176" r:id="rId54"/>
    <p:sldId id="4177" r:id="rId55"/>
    <p:sldId id="4178" r:id="rId56"/>
    <p:sldId id="4179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주의 사항" id="{59B9BC8D-14DF-432F-B34B-1205D15A4A1A}">
          <p14:sldIdLst/>
        </p14:section>
        <p14:section name="제목/목차/간지/엔딩" id="{18CAB59F-3AB0-4628-904A-63AA1C9939DA}">
          <p14:sldIdLst/>
        </p14:section>
        <p14:section name="일반 (50)" id="{7705B5A3-9E75-435F-A3B9-FA808F0797C5}">
          <p14:sldIdLst/>
        </p14:section>
        <p14:section name="테이블/차트 (16)" id="{6A6BF26A-C8AA-486C-8A31-93DE5EB46393}">
          <p14:sldIdLst/>
        </p14:section>
        <p14:section name="목업 (11)" id="{DBEF714C-F23E-4B26-9519-05982BE8A72E}">
          <p14:sldIdLst>
            <p14:sldId id="4104"/>
            <p14:sldId id="4102"/>
            <p14:sldId id="4105"/>
            <p14:sldId id="4106"/>
            <p14:sldId id="4107"/>
            <p14:sldId id="4108"/>
            <p14:sldId id="4109"/>
            <p14:sldId id="4110"/>
            <p14:sldId id="4111"/>
            <p14:sldId id="4112"/>
            <p14:sldId id="4113"/>
          </p14:sldIdLst>
        </p14:section>
        <p14:section name="인포그래픽 (23)" id="{EB6B721B-CDCF-4567-AD67-4C1CB4CCC363}">
          <p14:sldIdLst>
            <p14:sldId id="2232"/>
            <p14:sldId id="4114"/>
            <p14:sldId id="4116"/>
            <p14:sldId id="4117"/>
            <p14:sldId id="4118"/>
            <p14:sldId id="4119"/>
            <p14:sldId id="4120"/>
            <p14:sldId id="4121"/>
            <p14:sldId id="4123"/>
            <p14:sldId id="4124"/>
            <p14:sldId id="4125"/>
            <p14:sldId id="4126"/>
            <p14:sldId id="4127"/>
            <p14:sldId id="4128"/>
            <p14:sldId id="4129"/>
            <p14:sldId id="4133"/>
            <p14:sldId id="4130"/>
            <p14:sldId id="4138"/>
            <p14:sldId id="4132"/>
            <p14:sldId id="4134"/>
            <p14:sldId id="4135"/>
            <p14:sldId id="4136"/>
            <p14:sldId id="4137"/>
          </p14:sldIdLst>
        </p14:section>
        <p14:section name="추가 슬라이드 2.0" id="{B588FE20-204B-4383-8812-FE79C90124A7}">
          <p14:sldIdLst>
            <p14:sldId id="4151"/>
            <p14:sldId id="4152"/>
            <p14:sldId id="4154"/>
            <p14:sldId id="4157"/>
            <p14:sldId id="4156"/>
            <p14:sldId id="4158"/>
            <p14:sldId id="4160"/>
            <p14:sldId id="4162"/>
            <p14:sldId id="4165"/>
            <p14:sldId id="4166"/>
            <p14:sldId id="4167"/>
            <p14:sldId id="4168"/>
            <p14:sldId id="4169"/>
            <p14:sldId id="4170"/>
            <p14:sldId id="4172"/>
            <p14:sldId id="4173"/>
            <p14:sldId id="4174"/>
            <p14:sldId id="4175"/>
            <p14:sldId id="4176"/>
            <p14:sldId id="4177"/>
            <p14:sldId id="4178"/>
            <p14:sldId id="41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9F7"/>
    <a:srgbClr val="5CC90B"/>
    <a:srgbClr val="FE2006"/>
    <a:srgbClr val="EF5F47"/>
    <a:srgbClr val="56868C"/>
    <a:srgbClr val="4C767C"/>
    <a:srgbClr val="22293C"/>
    <a:srgbClr val="DCF5DF"/>
    <a:srgbClr val="04CE6E"/>
    <a:srgbClr val="039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EF85A-9015-41F3-AFDE-5F74844A8238}" v="422" dt="2023-07-26T02:36:54.034"/>
    <p1510:client id="{BDFC192B-FEA2-4D0F-B9B9-2705A1A09E07}" v="6" dt="2023-07-26T03:03:43.306"/>
    <p1510:client id="{DD57FA7C-77BC-4154-97C0-15639E23C2AC}" v="76" dt="2023-07-25T23:38:43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9" autoAdjust="0"/>
    <p:restoredTop sz="96076" autoAdjust="0"/>
  </p:normalViewPr>
  <p:slideViewPr>
    <p:cSldViewPr snapToGrid="0" showGuides="1">
      <p:cViewPr varScale="1">
        <p:scale>
          <a:sx n="118" d="100"/>
          <a:sy n="118" d="100"/>
        </p:scale>
        <p:origin x="232" y="320"/>
      </p:cViewPr>
      <p:guideLst/>
    </p:cSldViewPr>
  </p:slideViewPr>
  <p:outlineViewPr>
    <p:cViewPr>
      <p:scale>
        <a:sx n="33" d="100"/>
        <a:sy n="33" d="100"/>
      </p:scale>
      <p:origin x="0" y="-22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63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  <c:pt idx="5">
                  <c:v>항목06</c:v>
                </c:pt>
                <c:pt idx="6">
                  <c:v>항목07</c:v>
                </c:pt>
                <c:pt idx="7">
                  <c:v>항목08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0-3B1F-4CFF-9E4D-15169A4C8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536808"/>
        <c:axId val="369539432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B1F-4CFF-9E4D-15169A4C83E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1F-4CFF-9E4D-15169A4C83ED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1F-4CFF-9E4D-15169A4C83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  <c:pt idx="5">
                  <c:v>항목06</c:v>
                </c:pt>
                <c:pt idx="6">
                  <c:v>항목07</c:v>
                </c:pt>
                <c:pt idx="7">
                  <c:v>항목08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8</c:v>
                </c:pt>
                <c:pt idx="2">
                  <c:v>12</c:v>
                </c:pt>
                <c:pt idx="3">
                  <c:v>14</c:v>
                </c:pt>
                <c:pt idx="4">
                  <c:v>17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B1F-4CFF-9E4D-15169A4C8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8"/>
        <c:overlap val="-27"/>
        <c:axId val="369536808"/>
        <c:axId val="369539432"/>
      </c:barChart>
      <c:catAx>
        <c:axId val="36953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9539432"/>
        <c:crosses val="autoZero"/>
        <c:auto val="1"/>
        <c:lblAlgn val="ctr"/>
        <c:lblOffset val="100"/>
        <c:noMultiLvlLbl val="0"/>
      </c:catAx>
      <c:valAx>
        <c:axId val="3695394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9536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>
              <a:lumMod val="50000"/>
            </a:schemeClr>
          </a:solidFill>
          <a:latin typeface="+mn-lt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5000"/>
                  <a:lumOff val="25000"/>
                </a:schemeClr>
              </a:solidFill>
              <a:ln w="9525">
                <a:noFill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  <c:pt idx="5">
                  <c:v>항목06</c:v>
                </c:pt>
                <c:pt idx="6">
                  <c:v>항목07</c:v>
                </c:pt>
                <c:pt idx="7">
                  <c:v>항목08</c:v>
                </c:pt>
                <c:pt idx="8">
                  <c:v>항목09</c:v>
                </c:pt>
                <c:pt idx="9">
                  <c:v>항목10</c:v>
                </c:pt>
                <c:pt idx="10">
                  <c:v>항목11</c:v>
                </c:pt>
                <c:pt idx="11">
                  <c:v>항목12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20</c:v>
                </c:pt>
                <c:pt idx="2">
                  <c:v>15</c:v>
                </c:pt>
                <c:pt idx="3">
                  <c:v>28</c:v>
                </c:pt>
                <c:pt idx="4">
                  <c:v>15</c:v>
                </c:pt>
                <c:pt idx="5">
                  <c:v>25</c:v>
                </c:pt>
                <c:pt idx="6">
                  <c:v>20</c:v>
                </c:pt>
                <c:pt idx="7">
                  <c:v>10</c:v>
                </c:pt>
                <c:pt idx="8">
                  <c:v>17</c:v>
                </c:pt>
                <c:pt idx="9">
                  <c:v>18</c:v>
                </c:pt>
                <c:pt idx="10">
                  <c:v>27</c:v>
                </c:pt>
                <c:pt idx="1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46-4F04-9A38-74A4DCB067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0406568"/>
        <c:axId val="600406896"/>
      </c:lineChart>
      <c:catAx>
        <c:axId val="600406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0406896"/>
        <c:crosses val="autoZero"/>
        <c:auto val="1"/>
        <c:lblAlgn val="ctr"/>
        <c:lblOffset val="100"/>
        <c:noMultiLvlLbl val="0"/>
      </c:catAx>
      <c:valAx>
        <c:axId val="60040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040656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9BDBC-8696-45E4-A15B-99203016195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D6813-3B86-4373-A3E0-6E40C1B1D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12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D6813-3B86-4373-A3E0-6E40C1B1D31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7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D6813-3B86-4373-A3E0-6E40C1B1D31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218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D6813-3B86-4373-A3E0-6E40C1B1D31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42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D6813-3B86-4373-A3E0-6E40C1B1D31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9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58C3D-D7F1-1365-EC33-81DD5862D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8A9C64-3FD2-ADA0-40BF-34F0CE0A6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E833-EB73-5900-19BA-7309CA45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2A2F6-9142-2F95-71A9-F7224E70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D747A-C2E0-2764-1CFB-BE77C3EF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2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BE458-7044-ECA2-0715-E7FE3CFA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FC1172-CF45-029C-6EF6-BCA57E07F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DE630-A2E8-8947-2AB4-5B4629CC8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0858D-2156-7F4D-28E4-B0A71E0B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DAAEA5-09D1-8ECB-3F7A-C41F7F6BC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704A8-F9D5-84E4-A556-E85EA859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74712-2925-7D43-EB1E-2107FEC8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473F69-0EAE-45B0-CD9D-072D179C5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BF80B-6C3E-3578-DF9F-D81351ED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C8F03-A600-8126-C2C1-4590CCA27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6AD29-838E-BB8C-93F4-B3C7607F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873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0AA436-BDAA-5A25-219D-7FABEBD87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109FED-F2CB-7024-7E4A-4E6D08D81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05476-C8BE-8E4F-E090-E7427A1A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9BA95-8DEB-1C05-8DB0-E3C4971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56A79-95A1-02D0-70A1-108F15C4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64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601E4-60AF-F7B6-1248-1B38B533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19974-2A8C-38D3-F565-C3B0FB8D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617FD-1D76-3491-62DD-0C0ECC5E0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32C0F-82CF-F9BD-C1FA-26B9BDFA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CB33F-A279-70E5-EF25-6351D894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DB296-FB64-2791-53BF-3AADAC5D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A5D1D4-0ED1-ED60-07F6-CAC1FFA4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1F5ED-807E-9724-0912-0BF721A6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BDD49-5091-D165-D2C1-F3D3D695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220F83-47C1-8F68-5C01-B816DB29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02081-4E22-EC64-195E-11A346EA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691D1-7AEA-4530-A42C-136098309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1EF347-B37F-A018-8F38-3BB19A7DA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A8ECCD-0D53-2506-788C-69BD327F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05A07-CD96-C78C-B874-B334C664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615FA2-58F4-FB2E-179B-989E0268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2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7F0D5-5B93-82D4-A498-BC4C2F39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2B583A-C24D-1678-2D4C-5F0254ECD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524CBA-C45C-5801-C11F-8919CA56A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B512C7-84BD-1EAA-85A2-EA796E44B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F0901F-BBDE-FBEB-DCF0-E2E283982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13173A-4DA0-4AE3-C33F-9E72C494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61A62A-C5FD-2077-E444-B37209B3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5819F4-FC82-6BE2-E9A4-AA22AF23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2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6F755-2F3F-9666-5E24-40296F51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9E29B2-B9B4-E0AD-6D4D-0C7EDA75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941D44-D012-AEE0-7518-34E4F249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9E7D3B-E916-36E5-E384-FF71CC3C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5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30D136-755E-6AE6-329B-E3EE32C1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82805C-3FF8-44AD-3293-114DB15D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146D1-B4C4-FFBB-8531-20B7B740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770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 userDrawn="1">
          <p15:clr>
            <a:srgbClr val="FBAE40"/>
          </p15:clr>
        </p15:guide>
        <p15:guide id="3" pos="439" userDrawn="1">
          <p15:clr>
            <a:srgbClr val="FBAE40"/>
          </p15:clr>
        </p15:guide>
        <p15:guide id="4" pos="7243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6" orient="horz" pos="799" userDrawn="1">
          <p15:clr>
            <a:srgbClr val="FBAE40"/>
          </p15:clr>
        </p15:guide>
        <p15:guide id="7" orient="horz" pos="34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30D136-755E-6AE6-329B-E3EE32C1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82805C-3FF8-44AD-3293-114DB15D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146D1-B4C4-FFBB-8531-20B7B740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64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 userDrawn="1">
          <p15:clr>
            <a:srgbClr val="FBAE40"/>
          </p15:clr>
        </p15:guide>
        <p15:guide id="3" pos="439" userDrawn="1">
          <p15:clr>
            <a:srgbClr val="FBAE40"/>
          </p15:clr>
        </p15:guide>
        <p15:guide id="4" pos="7243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6" orient="horz" pos="799" userDrawn="1">
          <p15:clr>
            <a:srgbClr val="FBAE40"/>
          </p15:clr>
        </p15:guide>
        <p15:guide id="7" orient="horz" pos="34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118EC-612B-BCA9-1CA3-55EDBDA81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189D1-4B15-E92D-61C0-CF4867806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9519E-C862-404B-9E68-C9AB2FDAD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5CE46F-130A-4CB8-6EB1-AF409F4C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214791-23C3-6A19-0529-F5041832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C3B2E7-8103-CE4A-8E85-E980722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9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E91ED-F13A-47A3-3260-572558E8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7A2F-ED45-9FA9-2B69-EE7C1D02A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C2372-38F1-424C-98A2-014CDDE30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51C2C-B605-210C-98E3-D17CE7B5E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FCB33-3947-85B6-D7F6-A8D2CD5E0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3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41194D1-43CF-4C12-A67C-FDB21DCAFA23}"/>
              </a:ext>
            </a:extLst>
          </p:cNvPr>
          <p:cNvSpPr/>
          <p:nvPr/>
        </p:nvSpPr>
        <p:spPr>
          <a:xfrm>
            <a:off x="7372351" y="4"/>
            <a:ext cx="4819651" cy="6857999"/>
          </a:xfrm>
          <a:custGeom>
            <a:avLst/>
            <a:gdLst>
              <a:gd name="connsiteX0" fmla="*/ 1207527 w 5435579"/>
              <a:gd name="connsiteY0" fmla="*/ 0 h 6857998"/>
              <a:gd name="connsiteX1" fmla="*/ 5435579 w 5435579"/>
              <a:gd name="connsiteY1" fmla="*/ 0 h 6857998"/>
              <a:gd name="connsiteX2" fmla="*/ 5435579 w 5435579"/>
              <a:gd name="connsiteY2" fmla="*/ 6857998 h 6857998"/>
              <a:gd name="connsiteX3" fmla="*/ 0 w 5435579"/>
              <a:gd name="connsiteY3" fmla="*/ 6857998 h 6857998"/>
              <a:gd name="connsiteX4" fmla="*/ 0 w 5435579"/>
              <a:gd name="connsiteY4" fmla="*/ 685798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579" h="6857998">
                <a:moveTo>
                  <a:pt x="1207527" y="0"/>
                </a:moveTo>
                <a:lnTo>
                  <a:pt x="5435579" y="0"/>
                </a:lnTo>
                <a:lnTo>
                  <a:pt x="5435579" y="6857998"/>
                </a:lnTo>
                <a:lnTo>
                  <a:pt x="0" y="6857998"/>
                </a:lnTo>
                <a:lnTo>
                  <a:pt x="0" y="6857988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80671F6A-5E03-4EE7-A2B7-19CCE11CB90B}"/>
              </a:ext>
            </a:extLst>
          </p:cNvPr>
          <p:cNvSpPr/>
          <p:nvPr/>
        </p:nvSpPr>
        <p:spPr>
          <a:xfrm>
            <a:off x="695325" y="2990468"/>
            <a:ext cx="4434243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771680-956C-4DD3-9A30-F4093AB5461F}"/>
              </a:ext>
            </a:extLst>
          </p:cNvPr>
          <p:cNvGrpSpPr/>
          <p:nvPr/>
        </p:nvGrpSpPr>
        <p:grpSpPr>
          <a:xfrm>
            <a:off x="7062438" y="1268414"/>
            <a:ext cx="2526065" cy="5098429"/>
            <a:chOff x="7062434" y="1268412"/>
            <a:chExt cx="2526065" cy="5098429"/>
          </a:xfrm>
        </p:grpSpPr>
        <p:pic>
          <p:nvPicPr>
            <p:cNvPr id="50" name="그림 49" descr="텍스트, 서류이(가) 표시된 사진&#10;&#10;자동 생성된 설명">
              <a:extLst>
                <a:ext uri="{FF2B5EF4-FFF2-40B4-BE49-F238E27FC236}">
                  <a16:creationId xmlns:a16="http://schemas.microsoft.com/office/drawing/2014/main" id="{1ED8640C-9F7A-4F8A-9B3C-9F0ACC055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3902" y="1434164"/>
              <a:ext cx="2278106" cy="4774131"/>
            </a:xfrm>
            <a:prstGeom prst="roundRect">
              <a:avLst>
                <a:gd name="adj" fmla="val 7225"/>
              </a:avLst>
            </a:prstGeom>
          </p:spPr>
        </p:pic>
        <p:pic>
          <p:nvPicPr>
            <p:cNvPr id="25" name="Google Shape;859;p43">
              <a:extLst>
                <a:ext uri="{FF2B5EF4-FFF2-40B4-BE49-F238E27FC236}">
                  <a16:creationId xmlns:a16="http://schemas.microsoft.com/office/drawing/2014/main" id="{50176F7F-D10B-4BAD-903C-237F098CB33C}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62434" y="1268412"/>
              <a:ext cx="2526065" cy="50984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E3E332E9-C76E-4E6C-8485-FAB04547E675}"/>
              </a:ext>
            </a:extLst>
          </p:cNvPr>
          <p:cNvSpPr/>
          <p:nvPr/>
        </p:nvSpPr>
        <p:spPr>
          <a:xfrm>
            <a:off x="695326" y="4586927"/>
            <a:ext cx="1264557" cy="12645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3BD33D-886B-407E-83C3-DA6FDEA254A6}"/>
              </a:ext>
            </a:extLst>
          </p:cNvPr>
          <p:cNvSpPr txBox="1"/>
          <p:nvPr/>
        </p:nvSpPr>
        <p:spPr>
          <a:xfrm>
            <a:off x="986165" y="5065318"/>
            <a:ext cx="6828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D3D85F2-EBC4-485A-B701-A6A10CAAC4E3}"/>
              </a:ext>
            </a:extLst>
          </p:cNvPr>
          <p:cNvSpPr/>
          <p:nvPr/>
        </p:nvSpPr>
        <p:spPr>
          <a:xfrm>
            <a:off x="3892461" y="4586930"/>
            <a:ext cx="1264557" cy="12645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7E53B-E97C-4607-915E-F48961BCDEBE}"/>
              </a:ext>
            </a:extLst>
          </p:cNvPr>
          <p:cNvSpPr txBox="1"/>
          <p:nvPr/>
        </p:nvSpPr>
        <p:spPr>
          <a:xfrm>
            <a:off x="4183493" y="5065321"/>
            <a:ext cx="682495" cy="307777"/>
          </a:xfrm>
          <a:prstGeom prst="rect">
            <a:avLst/>
          </a:prstGeom>
          <a:solidFill>
            <a:schemeClr val="accent3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8074B30-7612-4EB0-B9CC-4D5EDCB9B0F4}"/>
              </a:ext>
            </a:extLst>
          </p:cNvPr>
          <p:cNvSpPr/>
          <p:nvPr/>
        </p:nvSpPr>
        <p:spPr>
          <a:xfrm>
            <a:off x="2293894" y="4586929"/>
            <a:ext cx="1264557" cy="12645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CD318A-50D2-4319-A6D6-B8D6DF109B3E}"/>
              </a:ext>
            </a:extLst>
          </p:cNvPr>
          <p:cNvSpPr txBox="1"/>
          <p:nvPr/>
        </p:nvSpPr>
        <p:spPr>
          <a:xfrm>
            <a:off x="2584733" y="5065320"/>
            <a:ext cx="6828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A94AB3A-8F2B-4DB4-A045-1B0769EE015B}"/>
              </a:ext>
            </a:extLst>
          </p:cNvPr>
          <p:cNvCxnSpPr>
            <a:cxnSpLocks/>
          </p:cNvCxnSpPr>
          <p:nvPr/>
        </p:nvCxnSpPr>
        <p:spPr>
          <a:xfrm>
            <a:off x="695326" y="2262401"/>
            <a:ext cx="1000125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F07DF5-833A-74F9-5B25-387B3F9B5011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D3433-E017-2033-CB5C-4F5A6886057C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051929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950272" y="1578769"/>
            <a:ext cx="4047775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안녕하세요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미스터 </a:t>
            </a:r>
            <a:r>
              <a:rPr lang="ko-KR" altLang="en-US" sz="36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피피티입니다</a:t>
            </a:r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템플릿 구매해 주셔서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정말 감사합니다 </a:t>
            </a:r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:)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0744E16B-E798-420C-961D-E6219A1295D1}"/>
              </a:ext>
            </a:extLst>
          </p:cNvPr>
          <p:cNvSpPr/>
          <p:nvPr/>
        </p:nvSpPr>
        <p:spPr>
          <a:xfrm>
            <a:off x="947888" y="4551522"/>
            <a:ext cx="3933827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8" name="Parallelogram 11">
            <a:extLst>
              <a:ext uri="{FF2B5EF4-FFF2-40B4-BE49-F238E27FC236}">
                <a16:creationId xmlns:a16="http://schemas.microsoft.com/office/drawing/2014/main" id="{54A5B140-4EFF-47FC-A033-30646D089345}"/>
              </a:ext>
            </a:extLst>
          </p:cNvPr>
          <p:cNvSpPr/>
          <p:nvPr/>
        </p:nvSpPr>
        <p:spPr>
          <a:xfrm>
            <a:off x="5814128" y="457200"/>
            <a:ext cx="5432445" cy="6858000"/>
          </a:xfrm>
          <a:prstGeom prst="parallelogram">
            <a:avLst>
              <a:gd name="adj" fmla="val 488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Parallelogram 10">
            <a:extLst>
              <a:ext uri="{FF2B5EF4-FFF2-40B4-BE49-F238E27FC236}">
                <a16:creationId xmlns:a16="http://schemas.microsoft.com/office/drawing/2014/main" id="{91A5BAE9-505B-45C8-8A51-E627562DC983}"/>
              </a:ext>
            </a:extLst>
          </p:cNvPr>
          <p:cNvSpPr/>
          <p:nvPr/>
        </p:nvSpPr>
        <p:spPr>
          <a:xfrm>
            <a:off x="6314190" y="0"/>
            <a:ext cx="5432445" cy="6858000"/>
          </a:xfrm>
          <a:prstGeom prst="parallelogram">
            <a:avLst>
              <a:gd name="adj" fmla="val 48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6F1407-FF80-4065-BBC9-E821D182FE30}"/>
              </a:ext>
            </a:extLst>
          </p:cNvPr>
          <p:cNvGrpSpPr/>
          <p:nvPr/>
        </p:nvGrpSpPr>
        <p:grpSpPr>
          <a:xfrm>
            <a:off x="6367155" y="1578769"/>
            <a:ext cx="1818208" cy="3669740"/>
            <a:chOff x="7062434" y="1268412"/>
            <a:chExt cx="2526065" cy="5098429"/>
          </a:xfrm>
        </p:grpSpPr>
        <p:pic>
          <p:nvPicPr>
            <p:cNvPr id="11" name="그림 10" descr="텍스트, 서류이(가) 표시된 사진&#10;&#10;자동 생성된 설명">
              <a:extLst>
                <a:ext uri="{FF2B5EF4-FFF2-40B4-BE49-F238E27FC236}">
                  <a16:creationId xmlns:a16="http://schemas.microsoft.com/office/drawing/2014/main" id="{B81C27E4-709A-466A-AABB-32555C60D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3902" y="1434164"/>
              <a:ext cx="2278106" cy="4774131"/>
            </a:xfrm>
            <a:prstGeom prst="roundRect">
              <a:avLst>
                <a:gd name="adj" fmla="val 7225"/>
              </a:avLst>
            </a:prstGeom>
          </p:spPr>
        </p:pic>
        <p:pic>
          <p:nvPicPr>
            <p:cNvPr id="12" name="Google Shape;859;p43">
              <a:extLst>
                <a:ext uri="{FF2B5EF4-FFF2-40B4-BE49-F238E27FC236}">
                  <a16:creationId xmlns:a16="http://schemas.microsoft.com/office/drawing/2014/main" id="{DDAEBE37-018B-49EF-B2F3-ED498BF92810}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62434" y="1268412"/>
              <a:ext cx="2526065" cy="50984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032E64-1BAF-4ED2-9FF8-86769F95BEA8}"/>
              </a:ext>
            </a:extLst>
          </p:cNvPr>
          <p:cNvGrpSpPr/>
          <p:nvPr/>
        </p:nvGrpSpPr>
        <p:grpSpPr>
          <a:xfrm>
            <a:off x="8972420" y="1578769"/>
            <a:ext cx="1818208" cy="3669740"/>
            <a:chOff x="7062434" y="1268412"/>
            <a:chExt cx="2526065" cy="5098429"/>
          </a:xfrm>
        </p:grpSpPr>
        <p:pic>
          <p:nvPicPr>
            <p:cNvPr id="14" name="그림 13" descr="텍스트, 서류이(가) 표시된 사진&#10;&#10;자동 생성된 설명">
              <a:extLst>
                <a:ext uri="{FF2B5EF4-FFF2-40B4-BE49-F238E27FC236}">
                  <a16:creationId xmlns:a16="http://schemas.microsoft.com/office/drawing/2014/main" id="{983C6A5E-D8FD-4EF1-8ED3-25F142979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3902" y="1434164"/>
              <a:ext cx="2278106" cy="4774131"/>
            </a:xfrm>
            <a:prstGeom prst="roundRect">
              <a:avLst>
                <a:gd name="adj" fmla="val 7225"/>
              </a:avLst>
            </a:prstGeom>
          </p:spPr>
        </p:pic>
        <p:pic>
          <p:nvPicPr>
            <p:cNvPr id="15" name="Google Shape;859;p43">
              <a:extLst>
                <a:ext uri="{FF2B5EF4-FFF2-40B4-BE49-F238E27FC236}">
                  <a16:creationId xmlns:a16="http://schemas.microsoft.com/office/drawing/2014/main" id="{66C57354-E8B8-417D-B9B1-C6BF192B9795}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62434" y="1268412"/>
              <a:ext cx="2526065" cy="509842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55592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428F0963-2543-4A58-8228-F47598A2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591" y="2079908"/>
            <a:ext cx="5764003" cy="3729919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DE097E3-D2C3-4865-895B-D9487B487B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583" y="1861483"/>
            <a:ext cx="7488841" cy="4543816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C6B3876D-CEE8-4EF2-BBAA-D1CF5E968CEC}"/>
              </a:ext>
            </a:extLst>
          </p:cNvPr>
          <p:cNvSpPr/>
          <p:nvPr/>
        </p:nvSpPr>
        <p:spPr>
          <a:xfrm>
            <a:off x="3840166" y="2836256"/>
            <a:ext cx="4511675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제공해드리고 있습니다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AE7DA734-0010-4921-86DD-1E6D99E6F201}"/>
              </a:ext>
            </a:extLst>
          </p:cNvPr>
          <p:cNvSpPr/>
          <p:nvPr/>
        </p:nvSpPr>
        <p:spPr>
          <a:xfrm>
            <a:off x="4754249" y="4305267"/>
            <a:ext cx="2683507" cy="12753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266700" dir="5400000" sx="93000" sy="93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 latinLnBrk="0">
              <a:defRPr/>
            </a:pPr>
            <a:endParaRPr lang="id-ID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2">
            <a:extLst>
              <a:ext uri="{FF2B5EF4-FFF2-40B4-BE49-F238E27FC236}">
                <a16:creationId xmlns:a16="http://schemas.microsoft.com/office/drawing/2014/main" id="{4BD299C0-BB45-4F7F-98CA-4DF085401663}"/>
              </a:ext>
            </a:extLst>
          </p:cNvPr>
          <p:cNvSpPr/>
          <p:nvPr/>
        </p:nvSpPr>
        <p:spPr>
          <a:xfrm>
            <a:off x="1813410" y="4305267"/>
            <a:ext cx="2683507" cy="12753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266700" dir="5400000" sx="93000" sy="93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id-ID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00B02405-2A28-42D8-B5B7-87C0B7091419}"/>
              </a:ext>
            </a:extLst>
          </p:cNvPr>
          <p:cNvSpPr/>
          <p:nvPr/>
        </p:nvSpPr>
        <p:spPr>
          <a:xfrm>
            <a:off x="7695087" y="4305267"/>
            <a:ext cx="2683507" cy="127538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270000" dist="266700" dir="5400000" sx="93000" sy="93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 latinLnBrk="0">
              <a:defRPr/>
            </a:pPr>
            <a:endParaRPr lang="id-ID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84F867-EA2E-4F2E-A5CB-F68FFE79E80B}"/>
              </a:ext>
            </a:extLst>
          </p:cNvPr>
          <p:cNvSpPr txBox="1"/>
          <p:nvPr/>
        </p:nvSpPr>
        <p:spPr>
          <a:xfrm>
            <a:off x="2169700" y="4506061"/>
            <a:ext cx="1970924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69F9A58A-2CB9-40A0-ABF4-04F86A1AD818}"/>
              </a:ext>
            </a:extLst>
          </p:cNvPr>
          <p:cNvSpPr/>
          <p:nvPr/>
        </p:nvSpPr>
        <p:spPr>
          <a:xfrm>
            <a:off x="2146075" y="5125027"/>
            <a:ext cx="201818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12A024-2FE6-4C77-AB36-049C7CC1AE0B}"/>
              </a:ext>
            </a:extLst>
          </p:cNvPr>
          <p:cNvSpPr txBox="1"/>
          <p:nvPr/>
        </p:nvSpPr>
        <p:spPr>
          <a:xfrm>
            <a:off x="5110539" y="4506061"/>
            <a:ext cx="1970924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Rectangle 5">
            <a:extLst>
              <a:ext uri="{FF2B5EF4-FFF2-40B4-BE49-F238E27FC236}">
                <a16:creationId xmlns:a16="http://schemas.microsoft.com/office/drawing/2014/main" id="{564EF379-13EC-4761-8586-783C119A467E}"/>
              </a:ext>
            </a:extLst>
          </p:cNvPr>
          <p:cNvSpPr/>
          <p:nvPr/>
        </p:nvSpPr>
        <p:spPr>
          <a:xfrm>
            <a:off x="5086914" y="5125027"/>
            <a:ext cx="201818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00DBF2-C7A7-473F-82D1-EF4E799C6C3B}"/>
              </a:ext>
            </a:extLst>
          </p:cNvPr>
          <p:cNvSpPr txBox="1"/>
          <p:nvPr/>
        </p:nvSpPr>
        <p:spPr>
          <a:xfrm>
            <a:off x="8051378" y="4506061"/>
            <a:ext cx="1970924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Rectangle 5">
            <a:extLst>
              <a:ext uri="{FF2B5EF4-FFF2-40B4-BE49-F238E27FC236}">
                <a16:creationId xmlns:a16="http://schemas.microsoft.com/office/drawing/2014/main" id="{681F3B47-9484-48A2-96AF-3EC9F00E544E}"/>
              </a:ext>
            </a:extLst>
          </p:cNvPr>
          <p:cNvSpPr/>
          <p:nvPr/>
        </p:nvSpPr>
        <p:spPr>
          <a:xfrm>
            <a:off x="8027754" y="5125027"/>
            <a:ext cx="201818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686E7-7470-A3D0-0D6A-B4007CEFCA24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49BB0-4906-9F14-5E70-C0EEF6212AA5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658204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B4BB7F-10E7-48B9-A287-3B318F2F0385}"/>
              </a:ext>
            </a:extLst>
          </p:cNvPr>
          <p:cNvSpPr/>
          <p:nvPr/>
        </p:nvSpPr>
        <p:spPr>
          <a:xfrm>
            <a:off x="1" y="4570183"/>
            <a:ext cx="12192000" cy="22878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86" name="Rectangle 5">
            <a:extLst>
              <a:ext uri="{FF2B5EF4-FFF2-40B4-BE49-F238E27FC236}">
                <a16:creationId xmlns:a16="http://schemas.microsoft.com/office/drawing/2014/main" id="{41299527-6311-49E7-BFC8-24F11F74DC40}"/>
              </a:ext>
            </a:extLst>
          </p:cNvPr>
          <p:cNvSpPr/>
          <p:nvPr/>
        </p:nvSpPr>
        <p:spPr>
          <a:xfrm>
            <a:off x="1736317" y="1626726"/>
            <a:ext cx="8719371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제공해드리고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인스타그램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그리고 블로그에서 활동 중입니다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템플릿도 스마트 스토어에서 판매 중이기도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89" name="Rectangle 5">
            <a:extLst>
              <a:ext uri="{FF2B5EF4-FFF2-40B4-BE49-F238E27FC236}">
                <a16:creationId xmlns:a16="http://schemas.microsoft.com/office/drawing/2014/main" id="{44C30306-73A1-4F3D-A769-C848511C01C2}"/>
              </a:ext>
            </a:extLst>
          </p:cNvPr>
          <p:cNvSpPr/>
          <p:nvPr/>
        </p:nvSpPr>
        <p:spPr>
          <a:xfrm>
            <a:off x="1501433" y="5310526"/>
            <a:ext cx="1803855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0" name="Rectangle 5">
            <a:extLst>
              <a:ext uri="{FF2B5EF4-FFF2-40B4-BE49-F238E27FC236}">
                <a16:creationId xmlns:a16="http://schemas.microsoft.com/office/drawing/2014/main" id="{E9B084B7-A56E-47DB-82B2-05F2A496079E}"/>
              </a:ext>
            </a:extLst>
          </p:cNvPr>
          <p:cNvSpPr/>
          <p:nvPr/>
        </p:nvSpPr>
        <p:spPr>
          <a:xfrm>
            <a:off x="3974047" y="5310528"/>
            <a:ext cx="1803855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1" name="Rectangle 5">
            <a:extLst>
              <a:ext uri="{FF2B5EF4-FFF2-40B4-BE49-F238E27FC236}">
                <a16:creationId xmlns:a16="http://schemas.microsoft.com/office/drawing/2014/main" id="{FBB9060E-BAB3-49DB-AB01-27F385C831EF}"/>
              </a:ext>
            </a:extLst>
          </p:cNvPr>
          <p:cNvSpPr/>
          <p:nvPr/>
        </p:nvSpPr>
        <p:spPr>
          <a:xfrm>
            <a:off x="6411565" y="5310528"/>
            <a:ext cx="1803855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2" name="Rectangle 5">
            <a:extLst>
              <a:ext uri="{FF2B5EF4-FFF2-40B4-BE49-F238E27FC236}">
                <a16:creationId xmlns:a16="http://schemas.microsoft.com/office/drawing/2014/main" id="{7A3F9878-968E-402D-89B1-AC5D51F4E37D}"/>
              </a:ext>
            </a:extLst>
          </p:cNvPr>
          <p:cNvSpPr/>
          <p:nvPr/>
        </p:nvSpPr>
        <p:spPr>
          <a:xfrm>
            <a:off x="8924220" y="5310528"/>
            <a:ext cx="1803855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841AAAA0-F5A2-40EF-9ED5-5DAF8F728374}"/>
              </a:ext>
            </a:extLst>
          </p:cNvPr>
          <p:cNvSpPr/>
          <p:nvPr/>
        </p:nvSpPr>
        <p:spPr>
          <a:xfrm>
            <a:off x="938214" y="3811540"/>
            <a:ext cx="2938639" cy="124301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1" name="화살표: 갈매기형 수장 30">
            <a:extLst>
              <a:ext uri="{FF2B5EF4-FFF2-40B4-BE49-F238E27FC236}">
                <a16:creationId xmlns:a16="http://schemas.microsoft.com/office/drawing/2014/main" id="{FB58DE8D-6FFA-4A71-A41D-A2F1D65EC4F1}"/>
              </a:ext>
            </a:extLst>
          </p:cNvPr>
          <p:cNvSpPr/>
          <p:nvPr/>
        </p:nvSpPr>
        <p:spPr>
          <a:xfrm>
            <a:off x="3397195" y="3811542"/>
            <a:ext cx="2938639" cy="124301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E38E42F1-6461-4614-82F0-D6644324954E}"/>
              </a:ext>
            </a:extLst>
          </p:cNvPr>
          <p:cNvSpPr/>
          <p:nvPr/>
        </p:nvSpPr>
        <p:spPr>
          <a:xfrm>
            <a:off x="5856173" y="3811542"/>
            <a:ext cx="2938639" cy="124301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D06F1BA0-E705-4435-B8E6-7909102687BD}"/>
              </a:ext>
            </a:extLst>
          </p:cNvPr>
          <p:cNvSpPr/>
          <p:nvPr/>
        </p:nvSpPr>
        <p:spPr>
          <a:xfrm>
            <a:off x="8315152" y="3811542"/>
            <a:ext cx="2938639" cy="124301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DE22DFD-0974-4C42-AF22-DC2F91211F4A}"/>
              </a:ext>
            </a:extLst>
          </p:cNvPr>
          <p:cNvSpPr/>
          <p:nvPr/>
        </p:nvSpPr>
        <p:spPr>
          <a:xfrm>
            <a:off x="1711859" y="4333039"/>
            <a:ext cx="1383000" cy="355983"/>
          </a:xfrm>
          <a:prstGeom prst="ellipse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B86B478-28E3-4D1B-A78A-C9800D729CD3}"/>
              </a:ext>
            </a:extLst>
          </p:cNvPr>
          <p:cNvSpPr/>
          <p:nvPr/>
        </p:nvSpPr>
        <p:spPr>
          <a:xfrm>
            <a:off x="4175011" y="4333039"/>
            <a:ext cx="1383000" cy="355983"/>
          </a:xfrm>
          <a:prstGeom prst="ellipse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849759C-1086-4ADE-9AC2-188F9FF965AE}"/>
              </a:ext>
            </a:extLst>
          </p:cNvPr>
          <p:cNvSpPr/>
          <p:nvPr/>
        </p:nvSpPr>
        <p:spPr>
          <a:xfrm>
            <a:off x="6633988" y="4333039"/>
            <a:ext cx="1383000" cy="355983"/>
          </a:xfrm>
          <a:prstGeom prst="ellipse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9C624BF-9630-461A-BC39-9CC5928FB764}"/>
              </a:ext>
            </a:extLst>
          </p:cNvPr>
          <p:cNvSpPr/>
          <p:nvPr/>
        </p:nvSpPr>
        <p:spPr>
          <a:xfrm>
            <a:off x="9097141" y="4333039"/>
            <a:ext cx="1383000" cy="355983"/>
          </a:xfrm>
          <a:prstGeom prst="ellipse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C27D5EF-8C3B-4FEF-B797-5D100AE8C2C1}"/>
              </a:ext>
            </a:extLst>
          </p:cNvPr>
          <p:cNvSpPr/>
          <p:nvPr/>
        </p:nvSpPr>
        <p:spPr>
          <a:xfrm>
            <a:off x="1657663" y="2907429"/>
            <a:ext cx="1499739" cy="1499736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9E6BB30-FCC8-435C-8433-B4D34F55BB55}"/>
              </a:ext>
            </a:extLst>
          </p:cNvPr>
          <p:cNvSpPr/>
          <p:nvPr/>
        </p:nvSpPr>
        <p:spPr>
          <a:xfrm>
            <a:off x="4116643" y="2907429"/>
            <a:ext cx="1499739" cy="1499736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935C9A0-925A-42BF-BF31-EEF702377E38}"/>
              </a:ext>
            </a:extLst>
          </p:cNvPr>
          <p:cNvSpPr/>
          <p:nvPr/>
        </p:nvSpPr>
        <p:spPr>
          <a:xfrm>
            <a:off x="6575622" y="2907429"/>
            <a:ext cx="1499739" cy="1499736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8D8DDB2-1EE0-42CB-AD3F-D6691F3861C5}"/>
              </a:ext>
            </a:extLst>
          </p:cNvPr>
          <p:cNvSpPr/>
          <p:nvPr/>
        </p:nvSpPr>
        <p:spPr>
          <a:xfrm>
            <a:off x="9034601" y="2907429"/>
            <a:ext cx="1499739" cy="1499736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6AADB91-83C8-4591-804B-73E51EE8EDAB}"/>
              </a:ext>
            </a:extLst>
          </p:cNvPr>
          <p:cNvSpPr txBox="1"/>
          <p:nvPr/>
        </p:nvSpPr>
        <p:spPr>
          <a:xfrm>
            <a:off x="2087735" y="3318744"/>
            <a:ext cx="639598" cy="67710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4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97187B2-B749-4D4F-ACED-4022B225FA2D}"/>
              </a:ext>
            </a:extLst>
          </p:cNvPr>
          <p:cNvSpPr txBox="1"/>
          <p:nvPr/>
        </p:nvSpPr>
        <p:spPr>
          <a:xfrm>
            <a:off x="4492213" y="3318744"/>
            <a:ext cx="748603" cy="67710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4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2E5298D-BAA9-43F4-915C-F4F88ECC49F7}"/>
              </a:ext>
            </a:extLst>
          </p:cNvPr>
          <p:cNvSpPr txBox="1"/>
          <p:nvPr/>
        </p:nvSpPr>
        <p:spPr>
          <a:xfrm>
            <a:off x="6949588" y="3318744"/>
            <a:ext cx="751808" cy="67710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4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A245A7B-22AD-40BC-94B1-DB38005661B5}"/>
              </a:ext>
            </a:extLst>
          </p:cNvPr>
          <p:cNvSpPr txBox="1"/>
          <p:nvPr/>
        </p:nvSpPr>
        <p:spPr>
          <a:xfrm>
            <a:off x="9404560" y="3318744"/>
            <a:ext cx="759823" cy="67710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4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4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3D8CB-0082-B9CB-8164-B0F116E2985C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AF764-4DE5-BB42-6ECD-E45B0E3DD81C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416959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c 01">
            <a:extLst>
              <a:ext uri="{FF2B5EF4-FFF2-40B4-BE49-F238E27FC236}">
                <a16:creationId xmlns:a16="http://schemas.microsoft.com/office/drawing/2014/main" id="{A779E00D-5218-4870-BAD0-7C6FCBDB593A}"/>
              </a:ext>
            </a:extLst>
          </p:cNvPr>
          <p:cNvSpPr/>
          <p:nvPr/>
        </p:nvSpPr>
        <p:spPr>
          <a:xfrm>
            <a:off x="1483652" y="2228305"/>
            <a:ext cx="3853877" cy="3851423"/>
          </a:xfrm>
          <a:prstGeom prst="arc">
            <a:avLst>
              <a:gd name="adj1" fmla="val 19461065"/>
              <a:gd name="adj2" fmla="val 16185929"/>
            </a:avLst>
          </a:prstGeom>
          <a:ln w="381000" cap="rnd">
            <a:solidFill>
              <a:schemeClr val="accent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94" latinLnBrk="0"/>
            <a:endParaRPr lang="en-US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Circle 01">
            <a:extLst>
              <a:ext uri="{FF2B5EF4-FFF2-40B4-BE49-F238E27FC236}">
                <a16:creationId xmlns:a16="http://schemas.microsoft.com/office/drawing/2014/main" id="{BDC1C2FD-6823-4390-84A5-5E11D6B7A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654" y="2231883"/>
            <a:ext cx="3853877" cy="3851423"/>
          </a:xfrm>
          <a:custGeom>
            <a:avLst/>
            <a:gdLst>
              <a:gd name="T0" fmla="*/ 2495190 w 6930"/>
              <a:gd name="T1" fmla="*/ 1246622 h 6928"/>
              <a:gd name="T2" fmla="*/ 2495190 w 6930"/>
              <a:gd name="T3" fmla="*/ 1246622 h 6928"/>
              <a:gd name="T4" fmla="*/ 1247415 w 6930"/>
              <a:gd name="T5" fmla="*/ 2493603 h 6928"/>
              <a:gd name="T6" fmla="*/ 1247415 w 6930"/>
              <a:gd name="T7" fmla="*/ 2493603 h 6928"/>
              <a:gd name="T8" fmla="*/ 0 w 6930"/>
              <a:gd name="T9" fmla="*/ 1246622 h 6928"/>
              <a:gd name="T10" fmla="*/ 0 w 6930"/>
              <a:gd name="T11" fmla="*/ 1246622 h 6928"/>
              <a:gd name="T12" fmla="*/ 1247415 w 6930"/>
              <a:gd name="T13" fmla="*/ 0 h 6928"/>
              <a:gd name="T14" fmla="*/ 1247415 w 6930"/>
              <a:gd name="T15" fmla="*/ 0 h 6928"/>
              <a:gd name="T16" fmla="*/ 2495190 w 6930"/>
              <a:gd name="T17" fmla="*/ 1246622 h 69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930" h="6928">
                <a:moveTo>
                  <a:pt x="6929" y="3463"/>
                </a:moveTo>
                <a:lnTo>
                  <a:pt x="6929" y="3463"/>
                </a:lnTo>
                <a:cubicBezTo>
                  <a:pt x="6929" y="5376"/>
                  <a:pt x="5378" y="6927"/>
                  <a:pt x="3464" y="6927"/>
                </a:cubicBezTo>
                <a:cubicBezTo>
                  <a:pt x="1551" y="6927"/>
                  <a:pt x="0" y="5376"/>
                  <a:pt x="0" y="3463"/>
                </a:cubicBezTo>
                <a:cubicBezTo>
                  <a:pt x="0" y="1551"/>
                  <a:pt x="1551" y="0"/>
                  <a:pt x="3464" y="0"/>
                </a:cubicBezTo>
                <a:cubicBezTo>
                  <a:pt x="5378" y="0"/>
                  <a:pt x="6929" y="1551"/>
                  <a:pt x="6929" y="3463"/>
                </a:cubicBezTo>
              </a:path>
            </a:pathLst>
          </a:custGeom>
          <a:noFill/>
          <a:ln w="25400" cap="flat">
            <a:solidFill>
              <a:schemeClr val="accent2">
                <a:lumMod val="75000"/>
                <a:lumOff val="2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Arc 02">
            <a:extLst>
              <a:ext uri="{FF2B5EF4-FFF2-40B4-BE49-F238E27FC236}">
                <a16:creationId xmlns:a16="http://schemas.microsoft.com/office/drawing/2014/main" id="{CC6ADB62-7E0F-4FA2-BED3-54D8343A2730}"/>
              </a:ext>
            </a:extLst>
          </p:cNvPr>
          <p:cNvSpPr/>
          <p:nvPr/>
        </p:nvSpPr>
        <p:spPr>
          <a:xfrm>
            <a:off x="2123787" y="2871746"/>
            <a:ext cx="2595747" cy="2567507"/>
          </a:xfrm>
          <a:prstGeom prst="arc">
            <a:avLst>
              <a:gd name="adj1" fmla="val 2842423"/>
              <a:gd name="adj2" fmla="val 16185609"/>
            </a:avLst>
          </a:prstGeom>
          <a:ln w="3810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94" latinLnBrk="0"/>
            <a:endParaRPr lang="en-US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Circle 02">
            <a:extLst>
              <a:ext uri="{FF2B5EF4-FFF2-40B4-BE49-F238E27FC236}">
                <a16:creationId xmlns:a16="http://schemas.microsoft.com/office/drawing/2014/main" id="{4A252493-F158-480D-8969-BEB76FC41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967" y="2871745"/>
            <a:ext cx="2569252" cy="2569251"/>
          </a:xfrm>
          <a:custGeom>
            <a:avLst/>
            <a:gdLst>
              <a:gd name="T0" fmla="*/ 1663340 w 4620"/>
              <a:gd name="T1" fmla="*/ 831490 h 4620"/>
              <a:gd name="T2" fmla="*/ 1663340 w 4620"/>
              <a:gd name="T3" fmla="*/ 831490 h 4620"/>
              <a:gd name="T4" fmla="*/ 831490 w 4620"/>
              <a:gd name="T5" fmla="*/ 1663340 h 4620"/>
              <a:gd name="T6" fmla="*/ 831490 w 4620"/>
              <a:gd name="T7" fmla="*/ 1663340 h 4620"/>
              <a:gd name="T8" fmla="*/ 0 w 4620"/>
              <a:gd name="T9" fmla="*/ 831490 h 4620"/>
              <a:gd name="T10" fmla="*/ 0 w 4620"/>
              <a:gd name="T11" fmla="*/ 831490 h 4620"/>
              <a:gd name="T12" fmla="*/ 831490 w 4620"/>
              <a:gd name="T13" fmla="*/ 0 h 4620"/>
              <a:gd name="T14" fmla="*/ 831490 w 4620"/>
              <a:gd name="T15" fmla="*/ 0 h 4620"/>
              <a:gd name="T16" fmla="*/ 1663340 w 4620"/>
              <a:gd name="T17" fmla="*/ 831490 h 462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620" h="4620">
                <a:moveTo>
                  <a:pt x="4619" y="2309"/>
                </a:moveTo>
                <a:lnTo>
                  <a:pt x="4619" y="2309"/>
                </a:lnTo>
                <a:cubicBezTo>
                  <a:pt x="4619" y="3584"/>
                  <a:pt x="3585" y="4619"/>
                  <a:pt x="2309" y="4619"/>
                </a:cubicBezTo>
                <a:cubicBezTo>
                  <a:pt x="1034" y="4619"/>
                  <a:pt x="0" y="3584"/>
                  <a:pt x="0" y="2309"/>
                </a:cubicBezTo>
                <a:cubicBezTo>
                  <a:pt x="0" y="1035"/>
                  <a:pt x="1034" y="0"/>
                  <a:pt x="2309" y="0"/>
                </a:cubicBezTo>
                <a:cubicBezTo>
                  <a:pt x="3585" y="0"/>
                  <a:pt x="4619" y="1035"/>
                  <a:pt x="4619" y="2309"/>
                </a:cubicBezTo>
              </a:path>
            </a:pathLst>
          </a:custGeom>
          <a:noFill/>
          <a:ln w="25400" cap="flat">
            <a:solidFill>
              <a:schemeClr val="accent2">
                <a:lumMod val="75000"/>
                <a:lumOff val="2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Arc 03">
            <a:extLst>
              <a:ext uri="{FF2B5EF4-FFF2-40B4-BE49-F238E27FC236}">
                <a16:creationId xmlns:a16="http://schemas.microsoft.com/office/drawing/2014/main" id="{300DC607-1318-40C8-994C-E54D8D1939EA}"/>
              </a:ext>
            </a:extLst>
          </p:cNvPr>
          <p:cNvSpPr/>
          <p:nvPr/>
        </p:nvSpPr>
        <p:spPr>
          <a:xfrm>
            <a:off x="2768282" y="3506103"/>
            <a:ext cx="1306793" cy="1292579"/>
          </a:xfrm>
          <a:prstGeom prst="arc">
            <a:avLst>
              <a:gd name="adj1" fmla="val 5862554"/>
              <a:gd name="adj2" fmla="val 15634720"/>
            </a:avLst>
          </a:prstGeom>
          <a:ln w="381000" cap="rnd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94" latinLnBrk="0"/>
            <a:endParaRPr lang="en-US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Circle 03">
            <a:extLst>
              <a:ext uri="{FF2B5EF4-FFF2-40B4-BE49-F238E27FC236}">
                <a16:creationId xmlns:a16="http://schemas.microsoft.com/office/drawing/2014/main" id="{0DC8724A-9F28-48B9-BB64-33BFD3206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279" y="3514059"/>
            <a:ext cx="1284627" cy="1284625"/>
          </a:xfrm>
          <a:custGeom>
            <a:avLst/>
            <a:gdLst>
              <a:gd name="T0" fmla="*/ 831490 w 2311"/>
              <a:gd name="T1" fmla="*/ 415565 h 2310"/>
              <a:gd name="T2" fmla="*/ 831490 w 2311"/>
              <a:gd name="T3" fmla="*/ 415565 h 2310"/>
              <a:gd name="T4" fmla="*/ 415745 w 2311"/>
              <a:gd name="T5" fmla="*/ 831490 h 2310"/>
              <a:gd name="T6" fmla="*/ 415745 w 2311"/>
              <a:gd name="T7" fmla="*/ 831490 h 2310"/>
              <a:gd name="T8" fmla="*/ 0 w 2311"/>
              <a:gd name="T9" fmla="*/ 415565 h 2310"/>
              <a:gd name="T10" fmla="*/ 0 w 2311"/>
              <a:gd name="T11" fmla="*/ 415565 h 2310"/>
              <a:gd name="T12" fmla="*/ 415745 w 2311"/>
              <a:gd name="T13" fmla="*/ 0 h 2310"/>
              <a:gd name="T14" fmla="*/ 415745 w 2311"/>
              <a:gd name="T15" fmla="*/ 0 h 2310"/>
              <a:gd name="T16" fmla="*/ 831490 w 2311"/>
              <a:gd name="T17" fmla="*/ 415565 h 23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311" h="2310">
                <a:moveTo>
                  <a:pt x="2310" y="1154"/>
                </a:moveTo>
                <a:lnTo>
                  <a:pt x="2310" y="1154"/>
                </a:lnTo>
                <a:cubicBezTo>
                  <a:pt x="2310" y="1792"/>
                  <a:pt x="1793" y="2309"/>
                  <a:pt x="1155" y="2309"/>
                </a:cubicBezTo>
                <a:cubicBezTo>
                  <a:pt x="517" y="2309"/>
                  <a:pt x="0" y="1792"/>
                  <a:pt x="0" y="1154"/>
                </a:cubicBezTo>
                <a:cubicBezTo>
                  <a:pt x="0" y="516"/>
                  <a:pt x="517" y="0"/>
                  <a:pt x="1155" y="0"/>
                </a:cubicBezTo>
                <a:cubicBezTo>
                  <a:pt x="1793" y="0"/>
                  <a:pt x="2310" y="516"/>
                  <a:pt x="2310" y="1154"/>
                </a:cubicBezTo>
              </a:path>
            </a:pathLst>
          </a:custGeom>
          <a:noFill/>
          <a:ln w="25400" cap="flat">
            <a:solidFill>
              <a:schemeClr val="accent2">
                <a:lumMod val="75000"/>
                <a:lumOff val="2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F9741CC-6D4A-44EE-91A2-BAE50B3E1E05}"/>
              </a:ext>
            </a:extLst>
          </p:cNvPr>
          <p:cNvSpPr/>
          <p:nvPr/>
        </p:nvSpPr>
        <p:spPr>
          <a:xfrm>
            <a:off x="7022620" y="2037652"/>
            <a:ext cx="987552" cy="987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Rectangle 5">
            <a:extLst>
              <a:ext uri="{FF2B5EF4-FFF2-40B4-BE49-F238E27FC236}">
                <a16:creationId xmlns:a16="http://schemas.microsoft.com/office/drawing/2014/main" id="{B59E11EB-3B86-456F-BA57-450AFA28A88C}"/>
              </a:ext>
            </a:extLst>
          </p:cNvPr>
          <p:cNvSpPr/>
          <p:nvPr/>
        </p:nvSpPr>
        <p:spPr>
          <a:xfrm>
            <a:off x="8338612" y="2483919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D51753-3AD3-4A4B-86BB-8E061944B48E}"/>
              </a:ext>
            </a:extLst>
          </p:cNvPr>
          <p:cNvSpPr txBox="1"/>
          <p:nvPr/>
        </p:nvSpPr>
        <p:spPr>
          <a:xfrm>
            <a:off x="8338611" y="210347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C222650-18DA-4178-9BC5-80544935DD73}"/>
              </a:ext>
            </a:extLst>
          </p:cNvPr>
          <p:cNvSpPr/>
          <p:nvPr/>
        </p:nvSpPr>
        <p:spPr>
          <a:xfrm>
            <a:off x="7022620" y="3581304"/>
            <a:ext cx="987552" cy="9875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Rectangle 5">
            <a:extLst>
              <a:ext uri="{FF2B5EF4-FFF2-40B4-BE49-F238E27FC236}">
                <a16:creationId xmlns:a16="http://schemas.microsoft.com/office/drawing/2014/main" id="{47F7F11C-127B-4111-8CD0-ACDD491B97F2}"/>
              </a:ext>
            </a:extLst>
          </p:cNvPr>
          <p:cNvSpPr/>
          <p:nvPr/>
        </p:nvSpPr>
        <p:spPr>
          <a:xfrm>
            <a:off x="8338612" y="4027571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A66F6A-1B63-4EC1-BE22-CD7A868D7056}"/>
              </a:ext>
            </a:extLst>
          </p:cNvPr>
          <p:cNvSpPr txBox="1"/>
          <p:nvPr/>
        </p:nvSpPr>
        <p:spPr>
          <a:xfrm>
            <a:off x="8338611" y="364712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512A734-1A05-4958-B637-D253E3218B47}"/>
              </a:ext>
            </a:extLst>
          </p:cNvPr>
          <p:cNvSpPr/>
          <p:nvPr/>
        </p:nvSpPr>
        <p:spPr>
          <a:xfrm>
            <a:off x="7022620" y="5124955"/>
            <a:ext cx="987552" cy="987552"/>
          </a:xfrm>
          <a:prstGeom prst="ellipse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ectangle 5">
            <a:extLst>
              <a:ext uri="{FF2B5EF4-FFF2-40B4-BE49-F238E27FC236}">
                <a16:creationId xmlns:a16="http://schemas.microsoft.com/office/drawing/2014/main" id="{C323D6CB-BBEE-4875-9DCF-6BC257AB0DEE}"/>
              </a:ext>
            </a:extLst>
          </p:cNvPr>
          <p:cNvSpPr/>
          <p:nvPr/>
        </p:nvSpPr>
        <p:spPr>
          <a:xfrm>
            <a:off x="8338612" y="5571221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85071D-AFEC-4A43-8539-BE5D015CD4B6}"/>
              </a:ext>
            </a:extLst>
          </p:cNvPr>
          <p:cNvSpPr txBox="1"/>
          <p:nvPr/>
        </p:nvSpPr>
        <p:spPr>
          <a:xfrm>
            <a:off x="8338611" y="5190777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052B1A-876A-4BDD-AC7E-7CE9C270104E}"/>
              </a:ext>
            </a:extLst>
          </p:cNvPr>
          <p:cNvSpPr txBox="1"/>
          <p:nvPr/>
        </p:nvSpPr>
        <p:spPr>
          <a:xfrm>
            <a:off x="7226448" y="2377543"/>
            <a:ext cx="5799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90%</a:t>
            </a:r>
            <a:endParaRPr lang="ko-KR" altLang="en-US" sz="20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C83F57B-4966-4D61-8E62-460A257E9F33}"/>
              </a:ext>
            </a:extLst>
          </p:cNvPr>
          <p:cNvSpPr txBox="1"/>
          <p:nvPr/>
        </p:nvSpPr>
        <p:spPr>
          <a:xfrm>
            <a:off x="7226448" y="3921195"/>
            <a:ext cx="5799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60%</a:t>
            </a:r>
            <a:endParaRPr lang="ko-KR" altLang="en-US" sz="20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9A5277-718D-4532-A760-9D3C21A83EF3}"/>
              </a:ext>
            </a:extLst>
          </p:cNvPr>
          <p:cNvSpPr txBox="1"/>
          <p:nvPr/>
        </p:nvSpPr>
        <p:spPr>
          <a:xfrm>
            <a:off x="7226448" y="5464846"/>
            <a:ext cx="5799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50%</a:t>
            </a:r>
            <a:endParaRPr lang="ko-KR" altLang="en-US" sz="20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B3021-B156-D063-2976-763DDC32C6B6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038A2-EA9C-ADE9-07A7-99B716063336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2710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EFA8D2C-1982-4F22-8055-B1E3CF1282CB}"/>
              </a:ext>
            </a:extLst>
          </p:cNvPr>
          <p:cNvCxnSpPr>
            <a:endCxn id="46" idx="6"/>
          </p:cNvCxnSpPr>
          <p:nvPr/>
        </p:nvCxnSpPr>
        <p:spPr>
          <a:xfrm flipH="1">
            <a:off x="4454642" y="2344034"/>
            <a:ext cx="469269" cy="79246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DBB3124-24EF-4F5D-9715-5C4E54684A7B}"/>
              </a:ext>
            </a:extLst>
          </p:cNvPr>
          <p:cNvCxnSpPr>
            <a:cxnSpLocks/>
          </p:cNvCxnSpPr>
          <p:nvPr/>
        </p:nvCxnSpPr>
        <p:spPr>
          <a:xfrm flipH="1">
            <a:off x="4144755" y="3878827"/>
            <a:ext cx="437304" cy="689799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30BDE23-EB3C-4C01-8B3C-730937DAACD0}"/>
              </a:ext>
            </a:extLst>
          </p:cNvPr>
          <p:cNvCxnSpPr>
            <a:cxnSpLocks/>
          </p:cNvCxnSpPr>
          <p:nvPr/>
        </p:nvCxnSpPr>
        <p:spPr>
          <a:xfrm flipH="1">
            <a:off x="3888670" y="5405439"/>
            <a:ext cx="136916" cy="215971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ECFEBE2-CFBC-4BCD-BFE4-F6DBEAFB14D6}"/>
              </a:ext>
            </a:extLst>
          </p:cNvPr>
          <p:cNvCxnSpPr>
            <a:cxnSpLocks/>
          </p:cNvCxnSpPr>
          <p:nvPr/>
        </p:nvCxnSpPr>
        <p:spPr>
          <a:xfrm>
            <a:off x="4923909" y="2344033"/>
            <a:ext cx="1247384" cy="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HAPE 03">
            <a:extLst>
              <a:ext uri="{FF2B5EF4-FFF2-40B4-BE49-F238E27FC236}">
                <a16:creationId xmlns:a16="http://schemas.microsoft.com/office/drawing/2014/main" id="{CBF9319D-4814-4770-BD11-B4E826C1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864" y="4999336"/>
            <a:ext cx="1559735" cy="1261424"/>
          </a:xfrm>
          <a:custGeom>
            <a:avLst/>
            <a:gdLst>
              <a:gd name="T0" fmla="*/ 2421 w 4842"/>
              <a:gd name="T1" fmla="*/ 3913 h 3914"/>
              <a:gd name="T2" fmla="*/ 2421 w 4842"/>
              <a:gd name="T3" fmla="*/ 3913 h 3914"/>
              <a:gd name="T4" fmla="*/ 0 w 4842"/>
              <a:gd name="T5" fmla="*/ 1956 h 3914"/>
              <a:gd name="T6" fmla="*/ 0 w 4842"/>
              <a:gd name="T7" fmla="*/ 1956 h 3914"/>
              <a:gd name="T8" fmla="*/ 2421 w 4842"/>
              <a:gd name="T9" fmla="*/ 0 h 3914"/>
              <a:gd name="T10" fmla="*/ 2421 w 4842"/>
              <a:gd name="T11" fmla="*/ 0 h 3914"/>
              <a:gd name="T12" fmla="*/ 4841 w 4842"/>
              <a:gd name="T13" fmla="*/ 1956 h 3914"/>
              <a:gd name="T14" fmla="*/ 4841 w 4842"/>
              <a:gd name="T15" fmla="*/ 1956 h 3914"/>
              <a:gd name="T16" fmla="*/ 2421 w 4842"/>
              <a:gd name="T17" fmla="*/ 3913 h 3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42" h="3914">
                <a:moveTo>
                  <a:pt x="2421" y="3913"/>
                </a:moveTo>
                <a:lnTo>
                  <a:pt x="2421" y="3913"/>
                </a:lnTo>
                <a:cubicBezTo>
                  <a:pt x="1084" y="3913"/>
                  <a:pt x="0" y="3037"/>
                  <a:pt x="0" y="1956"/>
                </a:cubicBezTo>
                <a:lnTo>
                  <a:pt x="0" y="1956"/>
                </a:lnTo>
                <a:cubicBezTo>
                  <a:pt x="0" y="876"/>
                  <a:pt x="1084" y="0"/>
                  <a:pt x="2421" y="0"/>
                </a:cubicBezTo>
                <a:lnTo>
                  <a:pt x="2421" y="0"/>
                </a:lnTo>
                <a:cubicBezTo>
                  <a:pt x="3757" y="0"/>
                  <a:pt x="4841" y="876"/>
                  <a:pt x="4841" y="1956"/>
                </a:cubicBezTo>
                <a:lnTo>
                  <a:pt x="4841" y="1956"/>
                </a:lnTo>
                <a:cubicBezTo>
                  <a:pt x="4841" y="3037"/>
                  <a:pt x="3757" y="3913"/>
                  <a:pt x="2421" y="3913"/>
                </a:cubicBez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 w="47625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SHAPE 02">
            <a:extLst>
              <a:ext uri="{FF2B5EF4-FFF2-40B4-BE49-F238E27FC236}">
                <a16:creationId xmlns:a16="http://schemas.microsoft.com/office/drawing/2014/main" id="{AAD9A077-D739-41F3-A776-C43E52323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180" y="3710402"/>
            <a:ext cx="2125103" cy="1717411"/>
          </a:xfrm>
          <a:custGeom>
            <a:avLst/>
            <a:gdLst>
              <a:gd name="T0" fmla="*/ 3299 w 6598"/>
              <a:gd name="T1" fmla="*/ 5332 h 5333"/>
              <a:gd name="T2" fmla="*/ 3299 w 6598"/>
              <a:gd name="T3" fmla="*/ 5332 h 5333"/>
              <a:gd name="T4" fmla="*/ 0 w 6598"/>
              <a:gd name="T5" fmla="*/ 2665 h 5333"/>
              <a:gd name="T6" fmla="*/ 0 w 6598"/>
              <a:gd name="T7" fmla="*/ 2665 h 5333"/>
              <a:gd name="T8" fmla="*/ 3299 w 6598"/>
              <a:gd name="T9" fmla="*/ 0 h 5333"/>
              <a:gd name="T10" fmla="*/ 3299 w 6598"/>
              <a:gd name="T11" fmla="*/ 0 h 5333"/>
              <a:gd name="T12" fmla="*/ 6597 w 6598"/>
              <a:gd name="T13" fmla="*/ 2665 h 5333"/>
              <a:gd name="T14" fmla="*/ 6597 w 6598"/>
              <a:gd name="T15" fmla="*/ 2665 h 5333"/>
              <a:gd name="T16" fmla="*/ 3299 w 6598"/>
              <a:gd name="T17" fmla="*/ 5332 h 5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98" h="5333">
                <a:moveTo>
                  <a:pt x="3299" y="5332"/>
                </a:moveTo>
                <a:lnTo>
                  <a:pt x="3299" y="5332"/>
                </a:lnTo>
                <a:cubicBezTo>
                  <a:pt x="1477" y="5332"/>
                  <a:pt x="0" y="4138"/>
                  <a:pt x="0" y="2665"/>
                </a:cubicBezTo>
                <a:lnTo>
                  <a:pt x="0" y="2665"/>
                </a:lnTo>
                <a:cubicBezTo>
                  <a:pt x="0" y="1193"/>
                  <a:pt x="1477" y="0"/>
                  <a:pt x="3299" y="0"/>
                </a:cubicBezTo>
                <a:lnTo>
                  <a:pt x="3299" y="0"/>
                </a:lnTo>
                <a:cubicBezTo>
                  <a:pt x="5120" y="0"/>
                  <a:pt x="6597" y="1193"/>
                  <a:pt x="6597" y="2665"/>
                </a:cubicBezTo>
                <a:lnTo>
                  <a:pt x="6597" y="2665"/>
                </a:lnTo>
                <a:cubicBezTo>
                  <a:pt x="6597" y="4138"/>
                  <a:pt x="5120" y="5332"/>
                  <a:pt x="3299" y="5332"/>
                </a:cubicBezTo>
              </a:path>
            </a:pathLst>
          </a:custGeom>
          <a:solidFill>
            <a:schemeClr val="accent4"/>
          </a:solidFill>
          <a:ln w="47625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SHAPE 01">
            <a:extLst>
              <a:ext uri="{FF2B5EF4-FFF2-40B4-BE49-F238E27FC236}">
                <a16:creationId xmlns:a16="http://schemas.microsoft.com/office/drawing/2014/main" id="{E0BD09B2-E966-430E-AD99-CDB73C347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495" y="2049086"/>
            <a:ext cx="2690468" cy="2174819"/>
          </a:xfrm>
          <a:custGeom>
            <a:avLst/>
            <a:gdLst>
              <a:gd name="T0" fmla="*/ 4176 w 8352"/>
              <a:gd name="T1" fmla="*/ 6751 h 6752"/>
              <a:gd name="T2" fmla="*/ 4176 w 8352"/>
              <a:gd name="T3" fmla="*/ 6751 h 6752"/>
              <a:gd name="T4" fmla="*/ 0 w 8352"/>
              <a:gd name="T5" fmla="*/ 3376 h 6752"/>
              <a:gd name="T6" fmla="*/ 0 w 8352"/>
              <a:gd name="T7" fmla="*/ 3376 h 6752"/>
              <a:gd name="T8" fmla="*/ 4176 w 8352"/>
              <a:gd name="T9" fmla="*/ 0 h 6752"/>
              <a:gd name="T10" fmla="*/ 4176 w 8352"/>
              <a:gd name="T11" fmla="*/ 0 h 6752"/>
              <a:gd name="T12" fmla="*/ 8351 w 8352"/>
              <a:gd name="T13" fmla="*/ 3376 h 6752"/>
              <a:gd name="T14" fmla="*/ 8351 w 8352"/>
              <a:gd name="T15" fmla="*/ 3376 h 6752"/>
              <a:gd name="T16" fmla="*/ 4176 w 8352"/>
              <a:gd name="T17" fmla="*/ 6751 h 6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52" h="6752">
                <a:moveTo>
                  <a:pt x="4176" y="6751"/>
                </a:moveTo>
                <a:lnTo>
                  <a:pt x="4176" y="6751"/>
                </a:lnTo>
                <a:cubicBezTo>
                  <a:pt x="1869" y="6751"/>
                  <a:pt x="0" y="5239"/>
                  <a:pt x="0" y="3376"/>
                </a:cubicBezTo>
                <a:lnTo>
                  <a:pt x="0" y="3376"/>
                </a:lnTo>
                <a:cubicBezTo>
                  <a:pt x="0" y="1512"/>
                  <a:pt x="1869" y="0"/>
                  <a:pt x="4176" y="0"/>
                </a:cubicBezTo>
                <a:lnTo>
                  <a:pt x="4176" y="0"/>
                </a:lnTo>
                <a:cubicBezTo>
                  <a:pt x="6482" y="0"/>
                  <a:pt x="8351" y="1512"/>
                  <a:pt x="8351" y="3376"/>
                </a:cubicBezTo>
                <a:lnTo>
                  <a:pt x="8351" y="3376"/>
                </a:lnTo>
                <a:cubicBezTo>
                  <a:pt x="8351" y="5239"/>
                  <a:pt x="6482" y="6751"/>
                  <a:pt x="4176" y="6751"/>
                </a:cubicBezTo>
              </a:path>
            </a:pathLst>
          </a:custGeom>
          <a:solidFill>
            <a:schemeClr val="accent3"/>
          </a:solidFill>
          <a:ln w="47625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662B66-F540-4A2D-B219-39B49D22A35A}"/>
              </a:ext>
            </a:extLst>
          </p:cNvPr>
          <p:cNvSpPr txBox="1"/>
          <p:nvPr/>
        </p:nvSpPr>
        <p:spPr>
          <a:xfrm>
            <a:off x="2602573" y="2921054"/>
            <a:ext cx="1014317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EC6904-FFD3-4F25-987A-E0424C722EEA}"/>
              </a:ext>
            </a:extLst>
          </p:cNvPr>
          <p:cNvSpPr txBox="1"/>
          <p:nvPr/>
        </p:nvSpPr>
        <p:spPr>
          <a:xfrm>
            <a:off x="2602574" y="4557025"/>
            <a:ext cx="1014317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DA5AC4-B780-4B22-B680-4FC47C005864}"/>
              </a:ext>
            </a:extLst>
          </p:cNvPr>
          <p:cNvSpPr txBox="1"/>
          <p:nvPr/>
        </p:nvSpPr>
        <p:spPr>
          <a:xfrm>
            <a:off x="2602574" y="5586827"/>
            <a:ext cx="1014317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ADCAE07-8DFA-468D-B303-DE6C43C3831C}"/>
              </a:ext>
            </a:extLst>
          </p:cNvPr>
          <p:cNvCxnSpPr>
            <a:cxnSpLocks/>
          </p:cNvCxnSpPr>
          <p:nvPr/>
        </p:nvCxnSpPr>
        <p:spPr>
          <a:xfrm>
            <a:off x="4579417" y="3876495"/>
            <a:ext cx="159187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9ECEDF5-96BB-4547-8A8F-209A63EC3A43}"/>
              </a:ext>
            </a:extLst>
          </p:cNvPr>
          <p:cNvCxnSpPr>
            <a:cxnSpLocks/>
          </p:cNvCxnSpPr>
          <p:nvPr/>
        </p:nvCxnSpPr>
        <p:spPr>
          <a:xfrm>
            <a:off x="4022205" y="5408547"/>
            <a:ext cx="2149091" cy="0"/>
          </a:xfrm>
          <a:prstGeom prst="line">
            <a:avLst/>
          </a:prstGeom>
          <a:ln w="12700">
            <a:solidFill>
              <a:schemeClr val="accent2">
                <a:lumMod val="25000"/>
                <a:lumOff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66FFD4FE-B530-4D23-AA11-CFFAACC77172}"/>
              </a:ext>
            </a:extLst>
          </p:cNvPr>
          <p:cNvSpPr/>
          <p:nvPr/>
        </p:nvSpPr>
        <p:spPr>
          <a:xfrm>
            <a:off x="6741779" y="2037652"/>
            <a:ext cx="987552" cy="987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Rectangle 5">
            <a:extLst>
              <a:ext uri="{FF2B5EF4-FFF2-40B4-BE49-F238E27FC236}">
                <a16:creationId xmlns:a16="http://schemas.microsoft.com/office/drawing/2014/main" id="{9FF283A5-52E4-4EC5-AD3F-F14E527E9696}"/>
              </a:ext>
            </a:extLst>
          </p:cNvPr>
          <p:cNvSpPr/>
          <p:nvPr/>
        </p:nvSpPr>
        <p:spPr>
          <a:xfrm>
            <a:off x="8057771" y="2483919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E1B0504-A9F0-4F8A-BF96-2150DEDC6CA2}"/>
              </a:ext>
            </a:extLst>
          </p:cNvPr>
          <p:cNvSpPr txBox="1"/>
          <p:nvPr/>
        </p:nvSpPr>
        <p:spPr>
          <a:xfrm>
            <a:off x="8057769" y="210347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D491A06-77CC-4F39-9AC2-383454EABA3B}"/>
              </a:ext>
            </a:extLst>
          </p:cNvPr>
          <p:cNvSpPr/>
          <p:nvPr/>
        </p:nvSpPr>
        <p:spPr>
          <a:xfrm>
            <a:off x="6741779" y="3581304"/>
            <a:ext cx="987552" cy="9875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Rectangle 5">
            <a:extLst>
              <a:ext uri="{FF2B5EF4-FFF2-40B4-BE49-F238E27FC236}">
                <a16:creationId xmlns:a16="http://schemas.microsoft.com/office/drawing/2014/main" id="{E7362260-C549-45C0-A5DA-4D17DFB4E8EF}"/>
              </a:ext>
            </a:extLst>
          </p:cNvPr>
          <p:cNvSpPr/>
          <p:nvPr/>
        </p:nvSpPr>
        <p:spPr>
          <a:xfrm>
            <a:off x="8057771" y="4027571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2E7EA9-BE49-49B3-AC9F-0305996B8CBF}"/>
              </a:ext>
            </a:extLst>
          </p:cNvPr>
          <p:cNvSpPr txBox="1"/>
          <p:nvPr/>
        </p:nvSpPr>
        <p:spPr>
          <a:xfrm>
            <a:off x="8057769" y="364712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4944D96-A4A5-4CCA-87A9-52DA2E2E9A0F}"/>
              </a:ext>
            </a:extLst>
          </p:cNvPr>
          <p:cNvSpPr/>
          <p:nvPr/>
        </p:nvSpPr>
        <p:spPr>
          <a:xfrm>
            <a:off x="6741779" y="5124955"/>
            <a:ext cx="987552" cy="987552"/>
          </a:xfrm>
          <a:prstGeom prst="ellipse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ectangle 5">
            <a:extLst>
              <a:ext uri="{FF2B5EF4-FFF2-40B4-BE49-F238E27FC236}">
                <a16:creationId xmlns:a16="http://schemas.microsoft.com/office/drawing/2014/main" id="{02F06F07-18F3-4EBA-B494-CF77F99A1A67}"/>
              </a:ext>
            </a:extLst>
          </p:cNvPr>
          <p:cNvSpPr/>
          <p:nvPr/>
        </p:nvSpPr>
        <p:spPr>
          <a:xfrm>
            <a:off x="8057771" y="5571221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91E9A5E-9A13-4841-AE51-A87553EE6580}"/>
              </a:ext>
            </a:extLst>
          </p:cNvPr>
          <p:cNvSpPr txBox="1"/>
          <p:nvPr/>
        </p:nvSpPr>
        <p:spPr>
          <a:xfrm>
            <a:off x="8057769" y="5190777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grpSp>
        <p:nvGrpSpPr>
          <p:cNvPr id="90" name="그래픽 33">
            <a:extLst>
              <a:ext uri="{FF2B5EF4-FFF2-40B4-BE49-F238E27FC236}">
                <a16:creationId xmlns:a16="http://schemas.microsoft.com/office/drawing/2014/main" id="{A1896996-D071-4EB7-B3D7-8DE48E234F02}"/>
              </a:ext>
            </a:extLst>
          </p:cNvPr>
          <p:cNvGrpSpPr/>
          <p:nvPr/>
        </p:nvGrpSpPr>
        <p:grpSpPr>
          <a:xfrm>
            <a:off x="7013371" y="2327611"/>
            <a:ext cx="444375" cy="407636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C694AAB-C615-4539-A4BD-2A41BEA0E1DA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8C2FF28C-A7C1-4F68-A8E4-A6DA2F63F471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1423783B-24A2-4B34-92B6-529B86489D74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4" name="그래픽 33">
            <a:extLst>
              <a:ext uri="{FF2B5EF4-FFF2-40B4-BE49-F238E27FC236}">
                <a16:creationId xmlns:a16="http://schemas.microsoft.com/office/drawing/2014/main" id="{307DCF3D-E1D9-4583-8967-1441B1F964A4}"/>
              </a:ext>
            </a:extLst>
          </p:cNvPr>
          <p:cNvGrpSpPr/>
          <p:nvPr/>
        </p:nvGrpSpPr>
        <p:grpSpPr>
          <a:xfrm>
            <a:off x="7013371" y="3871263"/>
            <a:ext cx="444375" cy="407636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3B08E190-5D47-4BBC-9DDE-EDB245127635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D205935F-773D-42F0-8C8F-7F158550D925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D7C97BF-B7ED-4933-8097-AFCFC5370ED4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9" name="그래픽 33">
            <a:extLst>
              <a:ext uri="{FF2B5EF4-FFF2-40B4-BE49-F238E27FC236}">
                <a16:creationId xmlns:a16="http://schemas.microsoft.com/office/drawing/2014/main" id="{6D8BE09C-A45A-4A61-A9FF-8AF0BD240FAD}"/>
              </a:ext>
            </a:extLst>
          </p:cNvPr>
          <p:cNvGrpSpPr/>
          <p:nvPr/>
        </p:nvGrpSpPr>
        <p:grpSpPr>
          <a:xfrm>
            <a:off x="7013371" y="5414914"/>
            <a:ext cx="444375" cy="407636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7B2BC024-8928-4B9B-92FB-6C6CF4244A08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9FA0150-2ACB-4D5A-94CA-02DC53A4B787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E2971A1-6741-4D53-98CF-E4717F609294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105F42D-3A2E-475E-9A8F-7F54F8244CA1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C75EC-953F-AF44-0DA4-19AF12312933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77694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ersegi Panjang 3">
            <a:extLst>
              <a:ext uri="{FF2B5EF4-FFF2-40B4-BE49-F238E27FC236}">
                <a16:creationId xmlns:a16="http://schemas.microsoft.com/office/drawing/2014/main" id="{6A3C8159-8800-4030-B65E-C2B7CCB4CB18}"/>
              </a:ext>
            </a:extLst>
          </p:cNvPr>
          <p:cNvSpPr/>
          <p:nvPr/>
        </p:nvSpPr>
        <p:spPr>
          <a:xfrm>
            <a:off x="1270000" y="2019301"/>
            <a:ext cx="1930400" cy="63182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Persegi Panjang 4">
            <a:extLst>
              <a:ext uri="{FF2B5EF4-FFF2-40B4-BE49-F238E27FC236}">
                <a16:creationId xmlns:a16="http://schemas.microsoft.com/office/drawing/2014/main" id="{1418672A-AA10-4EAB-A4F9-E0EF150EA748}"/>
              </a:ext>
            </a:extLst>
          </p:cNvPr>
          <p:cNvSpPr/>
          <p:nvPr/>
        </p:nvSpPr>
        <p:spPr>
          <a:xfrm>
            <a:off x="3200400" y="2019303"/>
            <a:ext cx="1930400" cy="6318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Persegi Panjang 5">
            <a:extLst>
              <a:ext uri="{FF2B5EF4-FFF2-40B4-BE49-F238E27FC236}">
                <a16:creationId xmlns:a16="http://schemas.microsoft.com/office/drawing/2014/main" id="{B9669EE5-31D5-4A10-A5B9-B88A31EA7416}"/>
              </a:ext>
            </a:extLst>
          </p:cNvPr>
          <p:cNvSpPr/>
          <p:nvPr/>
        </p:nvSpPr>
        <p:spPr>
          <a:xfrm>
            <a:off x="7061200" y="2019303"/>
            <a:ext cx="1930400" cy="631825"/>
          </a:xfrm>
          <a:prstGeom prst="rect">
            <a:avLst/>
          </a:prstGeom>
          <a:gradFill>
            <a:gsLst>
              <a:gs pos="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1" name="Persegi Panjang 6">
            <a:extLst>
              <a:ext uri="{FF2B5EF4-FFF2-40B4-BE49-F238E27FC236}">
                <a16:creationId xmlns:a16="http://schemas.microsoft.com/office/drawing/2014/main" id="{6CA229ED-3E44-4C15-BEE9-06084E1EB6D7}"/>
              </a:ext>
            </a:extLst>
          </p:cNvPr>
          <p:cNvSpPr/>
          <p:nvPr/>
        </p:nvSpPr>
        <p:spPr>
          <a:xfrm>
            <a:off x="8991600" y="2019303"/>
            <a:ext cx="1930400" cy="631825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Persegi Panjang 7">
            <a:extLst>
              <a:ext uri="{FF2B5EF4-FFF2-40B4-BE49-F238E27FC236}">
                <a16:creationId xmlns:a16="http://schemas.microsoft.com/office/drawing/2014/main" id="{58B4B0C9-9DF8-477B-A258-04B211FD41CA}"/>
              </a:ext>
            </a:extLst>
          </p:cNvPr>
          <p:cNvSpPr/>
          <p:nvPr/>
        </p:nvSpPr>
        <p:spPr>
          <a:xfrm>
            <a:off x="5130800" y="2019303"/>
            <a:ext cx="1930400" cy="631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cxnSp>
        <p:nvCxnSpPr>
          <p:cNvPr id="43" name="Konektor Lurus 12">
            <a:extLst>
              <a:ext uri="{FF2B5EF4-FFF2-40B4-BE49-F238E27FC236}">
                <a16:creationId xmlns:a16="http://schemas.microsoft.com/office/drawing/2014/main" id="{BD4E0118-BE9E-4D48-A87B-06856B65E125}"/>
              </a:ext>
            </a:extLst>
          </p:cNvPr>
          <p:cNvCxnSpPr>
            <a:cxnSpLocks/>
          </p:cNvCxnSpPr>
          <p:nvPr/>
        </p:nvCxnSpPr>
        <p:spPr>
          <a:xfrm>
            <a:off x="1270000" y="2799896"/>
            <a:ext cx="0" cy="3403600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Konektor Lurus 18">
            <a:extLst>
              <a:ext uri="{FF2B5EF4-FFF2-40B4-BE49-F238E27FC236}">
                <a16:creationId xmlns:a16="http://schemas.microsoft.com/office/drawing/2014/main" id="{8A74576D-D8A7-43C2-8373-64482E06B8DE}"/>
              </a:ext>
            </a:extLst>
          </p:cNvPr>
          <p:cNvCxnSpPr>
            <a:cxnSpLocks/>
          </p:cNvCxnSpPr>
          <p:nvPr/>
        </p:nvCxnSpPr>
        <p:spPr>
          <a:xfrm>
            <a:off x="3187700" y="2799900"/>
            <a:ext cx="0" cy="2842903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Konektor Lurus 24">
            <a:extLst>
              <a:ext uri="{FF2B5EF4-FFF2-40B4-BE49-F238E27FC236}">
                <a16:creationId xmlns:a16="http://schemas.microsoft.com/office/drawing/2014/main" id="{2A4787A0-0EA0-4F3F-9977-BF4350AAFCAF}"/>
              </a:ext>
            </a:extLst>
          </p:cNvPr>
          <p:cNvCxnSpPr>
            <a:cxnSpLocks/>
          </p:cNvCxnSpPr>
          <p:nvPr/>
        </p:nvCxnSpPr>
        <p:spPr>
          <a:xfrm>
            <a:off x="5105400" y="2799900"/>
            <a:ext cx="0" cy="2172911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Konektor Lurus 29">
            <a:extLst>
              <a:ext uri="{FF2B5EF4-FFF2-40B4-BE49-F238E27FC236}">
                <a16:creationId xmlns:a16="http://schemas.microsoft.com/office/drawing/2014/main" id="{368AD44B-EA05-4D14-9958-8942363A6E1B}"/>
              </a:ext>
            </a:extLst>
          </p:cNvPr>
          <p:cNvCxnSpPr>
            <a:cxnSpLocks/>
          </p:cNvCxnSpPr>
          <p:nvPr/>
        </p:nvCxnSpPr>
        <p:spPr>
          <a:xfrm>
            <a:off x="7061200" y="2799896"/>
            <a:ext cx="0" cy="1655240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Konektor Lurus 36">
            <a:extLst>
              <a:ext uri="{FF2B5EF4-FFF2-40B4-BE49-F238E27FC236}">
                <a16:creationId xmlns:a16="http://schemas.microsoft.com/office/drawing/2014/main" id="{08840FA1-1B4E-46BD-BBC5-EC494FD79CCF}"/>
              </a:ext>
            </a:extLst>
          </p:cNvPr>
          <p:cNvCxnSpPr>
            <a:cxnSpLocks/>
          </p:cNvCxnSpPr>
          <p:nvPr/>
        </p:nvCxnSpPr>
        <p:spPr>
          <a:xfrm>
            <a:off x="8991600" y="2799897"/>
            <a:ext cx="0" cy="1048748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5">
            <a:extLst>
              <a:ext uri="{FF2B5EF4-FFF2-40B4-BE49-F238E27FC236}">
                <a16:creationId xmlns:a16="http://schemas.microsoft.com/office/drawing/2014/main" id="{4DB8FFE4-25C7-4B53-B952-5E097836B9B7}"/>
              </a:ext>
            </a:extLst>
          </p:cNvPr>
          <p:cNvSpPr/>
          <p:nvPr/>
        </p:nvSpPr>
        <p:spPr>
          <a:xfrm>
            <a:off x="1482591" y="5709805"/>
            <a:ext cx="1505220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FD48C3B-3E59-476F-AD2A-9F1B3978794D}"/>
              </a:ext>
            </a:extLst>
          </p:cNvPr>
          <p:cNvSpPr txBox="1"/>
          <p:nvPr/>
        </p:nvSpPr>
        <p:spPr>
          <a:xfrm>
            <a:off x="1482591" y="5373552"/>
            <a:ext cx="70981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83" name="Rectangle 5">
            <a:extLst>
              <a:ext uri="{FF2B5EF4-FFF2-40B4-BE49-F238E27FC236}">
                <a16:creationId xmlns:a16="http://schemas.microsoft.com/office/drawing/2014/main" id="{E159AB0F-E4EC-4811-95E7-659865FEF973}"/>
              </a:ext>
            </a:extLst>
          </p:cNvPr>
          <p:cNvSpPr/>
          <p:nvPr/>
        </p:nvSpPr>
        <p:spPr>
          <a:xfrm>
            <a:off x="3412991" y="5099393"/>
            <a:ext cx="1505220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09DDDA-BBA6-4717-9BCF-A465D9A6A1BF}"/>
              </a:ext>
            </a:extLst>
          </p:cNvPr>
          <p:cNvSpPr txBox="1"/>
          <p:nvPr/>
        </p:nvSpPr>
        <p:spPr>
          <a:xfrm>
            <a:off x="3412991" y="4763143"/>
            <a:ext cx="70981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86" name="Rectangle 5">
            <a:extLst>
              <a:ext uri="{FF2B5EF4-FFF2-40B4-BE49-F238E27FC236}">
                <a16:creationId xmlns:a16="http://schemas.microsoft.com/office/drawing/2014/main" id="{7D332BC7-A2C2-40F9-B12A-76E7A9882E8A}"/>
              </a:ext>
            </a:extLst>
          </p:cNvPr>
          <p:cNvSpPr/>
          <p:nvPr/>
        </p:nvSpPr>
        <p:spPr>
          <a:xfrm>
            <a:off x="5343391" y="4431233"/>
            <a:ext cx="1505220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8247624-C391-490F-A4CD-673D7D8D0407}"/>
              </a:ext>
            </a:extLst>
          </p:cNvPr>
          <p:cNvSpPr txBox="1"/>
          <p:nvPr/>
        </p:nvSpPr>
        <p:spPr>
          <a:xfrm>
            <a:off x="5343391" y="4094982"/>
            <a:ext cx="70981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02" name="Rectangle 5">
            <a:extLst>
              <a:ext uri="{FF2B5EF4-FFF2-40B4-BE49-F238E27FC236}">
                <a16:creationId xmlns:a16="http://schemas.microsoft.com/office/drawing/2014/main" id="{877E139D-03D0-45E9-ACC6-9D2EC53D58A4}"/>
              </a:ext>
            </a:extLst>
          </p:cNvPr>
          <p:cNvSpPr/>
          <p:nvPr/>
        </p:nvSpPr>
        <p:spPr>
          <a:xfrm>
            <a:off x="7310275" y="3945836"/>
            <a:ext cx="1505220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F8AFB46-F44C-4830-BA63-F8C8F36252BB}"/>
              </a:ext>
            </a:extLst>
          </p:cNvPr>
          <p:cNvSpPr txBox="1"/>
          <p:nvPr/>
        </p:nvSpPr>
        <p:spPr>
          <a:xfrm>
            <a:off x="7310276" y="3609584"/>
            <a:ext cx="70981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accent3">
                        <a:lumMod val="80000"/>
                        <a:lumOff val="20000"/>
                      </a:schemeClr>
                    </a:gs>
                    <a:gs pos="100000">
                      <a:schemeClr val="accent3">
                        <a:lumMod val="80000"/>
                        <a:lumOff val="20000"/>
                      </a:schemeClr>
                    </a:gs>
                  </a:gsLst>
                  <a:lin ang="54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06" name="Rectangle 5">
            <a:extLst>
              <a:ext uri="{FF2B5EF4-FFF2-40B4-BE49-F238E27FC236}">
                <a16:creationId xmlns:a16="http://schemas.microsoft.com/office/drawing/2014/main" id="{A878E02A-D88B-404A-BC02-BABECA9B2BA9}"/>
              </a:ext>
            </a:extLst>
          </p:cNvPr>
          <p:cNvSpPr/>
          <p:nvPr/>
        </p:nvSpPr>
        <p:spPr>
          <a:xfrm>
            <a:off x="9204191" y="3338480"/>
            <a:ext cx="1505220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482E413-804D-4C8F-8EF9-C6F29FCD837C}"/>
              </a:ext>
            </a:extLst>
          </p:cNvPr>
          <p:cNvSpPr txBox="1"/>
          <p:nvPr/>
        </p:nvSpPr>
        <p:spPr>
          <a:xfrm>
            <a:off x="9204191" y="3002228"/>
            <a:ext cx="70981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16" name="Rectangle 5">
            <a:extLst>
              <a:ext uri="{FF2B5EF4-FFF2-40B4-BE49-F238E27FC236}">
                <a16:creationId xmlns:a16="http://schemas.microsoft.com/office/drawing/2014/main" id="{8B1368D4-F77F-4EFB-A557-EC0745289285}"/>
              </a:ext>
            </a:extLst>
          </p:cNvPr>
          <p:cNvSpPr/>
          <p:nvPr/>
        </p:nvSpPr>
        <p:spPr>
          <a:xfrm>
            <a:off x="8552264" y="5709805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C3B4A74-20FA-4FD3-A331-132A0938D64D}"/>
              </a:ext>
            </a:extLst>
          </p:cNvPr>
          <p:cNvSpPr txBox="1"/>
          <p:nvPr/>
        </p:nvSpPr>
        <p:spPr>
          <a:xfrm>
            <a:off x="9416784" y="5396737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71021-7012-7C7D-E82A-115121267AA8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7A555-30FC-6B1F-CDF1-454EFB830F8E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071194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래픽 25" descr="남자 단색으로 채워진">
            <a:extLst>
              <a:ext uri="{FF2B5EF4-FFF2-40B4-BE49-F238E27FC236}">
                <a16:creationId xmlns:a16="http://schemas.microsoft.com/office/drawing/2014/main" id="{D0F3B7A2-C4E5-4E47-B6D5-BC3AD4E2F4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3108" y="2100039"/>
            <a:ext cx="528861" cy="528861"/>
          </a:xfrm>
          <a:prstGeom prst="rect">
            <a:avLst/>
          </a:prstGeom>
        </p:spPr>
      </p:pic>
      <p:pic>
        <p:nvPicPr>
          <p:cNvPr id="27" name="그래픽 26" descr="남자 단색으로 채워진">
            <a:extLst>
              <a:ext uri="{FF2B5EF4-FFF2-40B4-BE49-F238E27FC236}">
                <a16:creationId xmlns:a16="http://schemas.microsoft.com/office/drawing/2014/main" id="{5CB125FA-72E7-476E-901F-40A8B760AB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2690" y="2100041"/>
            <a:ext cx="528861" cy="528861"/>
          </a:xfrm>
          <a:prstGeom prst="rect">
            <a:avLst/>
          </a:prstGeom>
        </p:spPr>
      </p:pic>
      <p:pic>
        <p:nvPicPr>
          <p:cNvPr id="28" name="그래픽 27" descr="남자 단색으로 채워진">
            <a:extLst>
              <a:ext uri="{FF2B5EF4-FFF2-40B4-BE49-F238E27FC236}">
                <a16:creationId xmlns:a16="http://schemas.microsoft.com/office/drawing/2014/main" id="{591EFC47-0FA1-41F3-9257-89568B814F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270" y="2100041"/>
            <a:ext cx="528861" cy="528861"/>
          </a:xfrm>
          <a:prstGeom prst="rect">
            <a:avLst/>
          </a:prstGeom>
        </p:spPr>
      </p:pic>
      <p:pic>
        <p:nvPicPr>
          <p:cNvPr id="29" name="그래픽 28" descr="남자 단색으로 채워진">
            <a:extLst>
              <a:ext uri="{FF2B5EF4-FFF2-40B4-BE49-F238E27FC236}">
                <a16:creationId xmlns:a16="http://schemas.microsoft.com/office/drawing/2014/main" id="{7A2621B4-D496-4851-82D3-83CF31844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1850" y="2100041"/>
            <a:ext cx="528861" cy="528861"/>
          </a:xfrm>
          <a:prstGeom prst="rect">
            <a:avLst/>
          </a:prstGeom>
        </p:spPr>
      </p:pic>
      <p:pic>
        <p:nvPicPr>
          <p:cNvPr id="59" name="그래픽 58" descr="남자 단색으로 채워진">
            <a:extLst>
              <a:ext uri="{FF2B5EF4-FFF2-40B4-BE49-F238E27FC236}">
                <a16:creationId xmlns:a16="http://schemas.microsoft.com/office/drawing/2014/main" id="{A2CA766C-1381-4AE6-B744-55BFE146BF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3108" y="2778219"/>
            <a:ext cx="528861" cy="528861"/>
          </a:xfrm>
          <a:prstGeom prst="rect">
            <a:avLst/>
          </a:prstGeom>
        </p:spPr>
      </p:pic>
      <p:pic>
        <p:nvPicPr>
          <p:cNvPr id="61" name="그래픽 60" descr="남자 단색으로 채워진">
            <a:extLst>
              <a:ext uri="{FF2B5EF4-FFF2-40B4-BE49-F238E27FC236}">
                <a16:creationId xmlns:a16="http://schemas.microsoft.com/office/drawing/2014/main" id="{6A1E4ED3-9828-4A28-9583-98618C6814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2690" y="2778221"/>
            <a:ext cx="528861" cy="528861"/>
          </a:xfrm>
          <a:prstGeom prst="rect">
            <a:avLst/>
          </a:prstGeom>
        </p:spPr>
      </p:pic>
      <p:pic>
        <p:nvPicPr>
          <p:cNvPr id="62" name="그래픽 61" descr="남자 단색으로 채워진">
            <a:extLst>
              <a:ext uri="{FF2B5EF4-FFF2-40B4-BE49-F238E27FC236}">
                <a16:creationId xmlns:a16="http://schemas.microsoft.com/office/drawing/2014/main" id="{B65F1E67-D043-4DC2-B07B-7412376B7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270" y="2778221"/>
            <a:ext cx="528861" cy="528861"/>
          </a:xfrm>
          <a:prstGeom prst="rect">
            <a:avLst/>
          </a:prstGeom>
        </p:spPr>
      </p:pic>
      <p:pic>
        <p:nvPicPr>
          <p:cNvPr id="64" name="그래픽 63" descr="남자 단색으로 채워진">
            <a:extLst>
              <a:ext uri="{FF2B5EF4-FFF2-40B4-BE49-F238E27FC236}">
                <a16:creationId xmlns:a16="http://schemas.microsoft.com/office/drawing/2014/main" id="{E28E5835-C227-4C56-9045-0A468E4ACF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1850" y="2778221"/>
            <a:ext cx="528861" cy="528861"/>
          </a:xfrm>
          <a:prstGeom prst="rect">
            <a:avLst/>
          </a:prstGeom>
        </p:spPr>
      </p:pic>
      <p:pic>
        <p:nvPicPr>
          <p:cNvPr id="66" name="그래픽 65" descr="남자 단색으로 채워진">
            <a:extLst>
              <a:ext uri="{FF2B5EF4-FFF2-40B4-BE49-F238E27FC236}">
                <a16:creationId xmlns:a16="http://schemas.microsoft.com/office/drawing/2014/main" id="{AC948833-FE0F-40D0-9F5F-8851F0EEA2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3108" y="3456399"/>
            <a:ext cx="528861" cy="528861"/>
          </a:xfrm>
          <a:prstGeom prst="rect">
            <a:avLst/>
          </a:prstGeom>
        </p:spPr>
      </p:pic>
      <p:pic>
        <p:nvPicPr>
          <p:cNvPr id="67" name="그래픽 66" descr="남자 단색으로 채워진">
            <a:extLst>
              <a:ext uri="{FF2B5EF4-FFF2-40B4-BE49-F238E27FC236}">
                <a16:creationId xmlns:a16="http://schemas.microsoft.com/office/drawing/2014/main" id="{479BB0A7-FC57-47F9-B75A-CB5C625D70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2690" y="3456401"/>
            <a:ext cx="528861" cy="528861"/>
          </a:xfrm>
          <a:prstGeom prst="rect">
            <a:avLst/>
          </a:prstGeom>
        </p:spPr>
      </p:pic>
      <p:pic>
        <p:nvPicPr>
          <p:cNvPr id="68" name="그래픽 67" descr="남자 단색으로 채워진">
            <a:extLst>
              <a:ext uri="{FF2B5EF4-FFF2-40B4-BE49-F238E27FC236}">
                <a16:creationId xmlns:a16="http://schemas.microsoft.com/office/drawing/2014/main" id="{ECB8EE66-F9D7-4333-9519-FFB79FF220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270" y="3456401"/>
            <a:ext cx="528861" cy="528861"/>
          </a:xfrm>
          <a:prstGeom prst="rect">
            <a:avLst/>
          </a:prstGeom>
        </p:spPr>
      </p:pic>
      <p:pic>
        <p:nvPicPr>
          <p:cNvPr id="69" name="그래픽 68" descr="남자 단색으로 채워진">
            <a:extLst>
              <a:ext uri="{FF2B5EF4-FFF2-40B4-BE49-F238E27FC236}">
                <a16:creationId xmlns:a16="http://schemas.microsoft.com/office/drawing/2014/main" id="{D54F5841-9627-4B7F-B9D8-C00502EA4C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1850" y="3456401"/>
            <a:ext cx="528861" cy="528861"/>
          </a:xfrm>
          <a:prstGeom prst="rect">
            <a:avLst/>
          </a:prstGeom>
        </p:spPr>
      </p:pic>
      <p:pic>
        <p:nvPicPr>
          <p:cNvPr id="71" name="그래픽 70" descr="남자 단색으로 채워진">
            <a:extLst>
              <a:ext uri="{FF2B5EF4-FFF2-40B4-BE49-F238E27FC236}">
                <a16:creationId xmlns:a16="http://schemas.microsoft.com/office/drawing/2014/main" id="{44E2F5FF-CDAD-401E-B1CA-609ACBA3B0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108" y="4134579"/>
            <a:ext cx="528861" cy="528861"/>
          </a:xfrm>
          <a:prstGeom prst="rect">
            <a:avLst/>
          </a:prstGeom>
        </p:spPr>
      </p:pic>
      <p:pic>
        <p:nvPicPr>
          <p:cNvPr id="72" name="그래픽 71" descr="남자 단색으로 채워진">
            <a:extLst>
              <a:ext uri="{FF2B5EF4-FFF2-40B4-BE49-F238E27FC236}">
                <a16:creationId xmlns:a16="http://schemas.microsoft.com/office/drawing/2014/main" id="{64AF2697-E9A0-4951-8A2D-0C2878E505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2690" y="4134581"/>
            <a:ext cx="528861" cy="528861"/>
          </a:xfrm>
          <a:prstGeom prst="rect">
            <a:avLst/>
          </a:prstGeom>
        </p:spPr>
      </p:pic>
      <p:pic>
        <p:nvPicPr>
          <p:cNvPr id="73" name="그래픽 72" descr="남자 단색으로 채워진">
            <a:extLst>
              <a:ext uri="{FF2B5EF4-FFF2-40B4-BE49-F238E27FC236}">
                <a16:creationId xmlns:a16="http://schemas.microsoft.com/office/drawing/2014/main" id="{486CFC2A-572A-4C1F-8D92-F91B504ECE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2270" y="4134581"/>
            <a:ext cx="528861" cy="528861"/>
          </a:xfrm>
          <a:prstGeom prst="rect">
            <a:avLst/>
          </a:prstGeom>
        </p:spPr>
      </p:pic>
      <p:pic>
        <p:nvPicPr>
          <p:cNvPr id="74" name="그래픽 73" descr="남자 단색으로 채워진">
            <a:extLst>
              <a:ext uri="{FF2B5EF4-FFF2-40B4-BE49-F238E27FC236}">
                <a16:creationId xmlns:a16="http://schemas.microsoft.com/office/drawing/2014/main" id="{1BF8CEF8-5FEF-4CA2-B12C-EBD0157365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1850" y="4134581"/>
            <a:ext cx="528861" cy="528861"/>
          </a:xfrm>
          <a:prstGeom prst="rect">
            <a:avLst/>
          </a:prstGeom>
        </p:spPr>
      </p:pic>
      <p:pic>
        <p:nvPicPr>
          <p:cNvPr id="76" name="그래픽 75" descr="남자 단색으로 채워진">
            <a:extLst>
              <a:ext uri="{FF2B5EF4-FFF2-40B4-BE49-F238E27FC236}">
                <a16:creationId xmlns:a16="http://schemas.microsoft.com/office/drawing/2014/main" id="{83BF59B0-390D-4931-AADA-6458242B32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108" y="4812759"/>
            <a:ext cx="528861" cy="528861"/>
          </a:xfrm>
          <a:prstGeom prst="rect">
            <a:avLst/>
          </a:prstGeom>
        </p:spPr>
      </p:pic>
      <p:pic>
        <p:nvPicPr>
          <p:cNvPr id="78" name="그래픽 77" descr="남자 단색으로 채워진">
            <a:extLst>
              <a:ext uri="{FF2B5EF4-FFF2-40B4-BE49-F238E27FC236}">
                <a16:creationId xmlns:a16="http://schemas.microsoft.com/office/drawing/2014/main" id="{E1E47A11-7FF1-4770-BB6A-8B9E811F50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2690" y="4812761"/>
            <a:ext cx="528861" cy="528861"/>
          </a:xfrm>
          <a:prstGeom prst="rect">
            <a:avLst/>
          </a:prstGeom>
        </p:spPr>
      </p:pic>
      <p:pic>
        <p:nvPicPr>
          <p:cNvPr id="79" name="그래픽 78" descr="남자 단색으로 채워진">
            <a:extLst>
              <a:ext uri="{FF2B5EF4-FFF2-40B4-BE49-F238E27FC236}">
                <a16:creationId xmlns:a16="http://schemas.microsoft.com/office/drawing/2014/main" id="{69D8A61E-23CA-4A17-BCF3-B9246F4ACC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2270" y="4812761"/>
            <a:ext cx="528861" cy="528861"/>
          </a:xfrm>
          <a:prstGeom prst="rect">
            <a:avLst/>
          </a:prstGeom>
        </p:spPr>
      </p:pic>
      <p:pic>
        <p:nvPicPr>
          <p:cNvPr id="80" name="그래픽 79" descr="남자 단색으로 채워진">
            <a:extLst>
              <a:ext uri="{FF2B5EF4-FFF2-40B4-BE49-F238E27FC236}">
                <a16:creationId xmlns:a16="http://schemas.microsoft.com/office/drawing/2014/main" id="{F8AC871A-E9C4-41B2-A119-F76431054F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1850" y="4812761"/>
            <a:ext cx="528861" cy="528861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C87C470C-4A7B-43CD-B70B-A0B069D33C8D}"/>
              </a:ext>
            </a:extLst>
          </p:cNvPr>
          <p:cNvSpPr txBox="1"/>
          <p:nvPr/>
        </p:nvSpPr>
        <p:spPr>
          <a:xfrm>
            <a:off x="1392406" y="5552496"/>
            <a:ext cx="1519006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60%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3" name="Rectangle 5">
            <a:extLst>
              <a:ext uri="{FF2B5EF4-FFF2-40B4-BE49-F238E27FC236}">
                <a16:creationId xmlns:a16="http://schemas.microsoft.com/office/drawing/2014/main" id="{CD436B4E-D0CA-499E-AE54-2E97531FF6BB}"/>
              </a:ext>
            </a:extLst>
          </p:cNvPr>
          <p:cNvSpPr/>
          <p:nvPr/>
        </p:nvSpPr>
        <p:spPr>
          <a:xfrm>
            <a:off x="1098314" y="5870224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79" name="그래픽 178" descr="남자 단색으로 채워진">
            <a:extLst>
              <a:ext uri="{FF2B5EF4-FFF2-40B4-BE49-F238E27FC236}">
                <a16:creationId xmlns:a16="http://schemas.microsoft.com/office/drawing/2014/main" id="{130DA5F6-DAA5-4E9A-A38D-7D0376D648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2506" y="2100041"/>
            <a:ext cx="528861" cy="528861"/>
          </a:xfrm>
          <a:prstGeom prst="rect">
            <a:avLst/>
          </a:prstGeom>
        </p:spPr>
      </p:pic>
      <p:pic>
        <p:nvPicPr>
          <p:cNvPr id="180" name="그래픽 179" descr="남자 단색으로 채워진">
            <a:extLst>
              <a:ext uri="{FF2B5EF4-FFF2-40B4-BE49-F238E27FC236}">
                <a16:creationId xmlns:a16="http://schemas.microsoft.com/office/drawing/2014/main" id="{87708C1D-86A7-4BAA-AAB3-BB95D90F348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2086" y="2100041"/>
            <a:ext cx="528861" cy="528861"/>
          </a:xfrm>
          <a:prstGeom prst="rect">
            <a:avLst/>
          </a:prstGeom>
        </p:spPr>
      </p:pic>
      <p:pic>
        <p:nvPicPr>
          <p:cNvPr id="181" name="그래픽 180" descr="남자 단색으로 채워진">
            <a:extLst>
              <a:ext uri="{FF2B5EF4-FFF2-40B4-BE49-F238E27FC236}">
                <a16:creationId xmlns:a16="http://schemas.microsoft.com/office/drawing/2014/main" id="{ABA1D0A2-D91A-48C5-89D4-659D10F287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1666" y="2100041"/>
            <a:ext cx="528861" cy="528861"/>
          </a:xfrm>
          <a:prstGeom prst="rect">
            <a:avLst/>
          </a:prstGeom>
        </p:spPr>
      </p:pic>
      <p:pic>
        <p:nvPicPr>
          <p:cNvPr id="182" name="그래픽 181" descr="남자 단색으로 채워진">
            <a:extLst>
              <a:ext uri="{FF2B5EF4-FFF2-40B4-BE49-F238E27FC236}">
                <a16:creationId xmlns:a16="http://schemas.microsoft.com/office/drawing/2014/main" id="{35B78B23-5C21-4D70-8ED5-71BED555820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246" y="2100041"/>
            <a:ext cx="528861" cy="528861"/>
          </a:xfrm>
          <a:prstGeom prst="rect">
            <a:avLst/>
          </a:prstGeom>
        </p:spPr>
      </p:pic>
      <p:pic>
        <p:nvPicPr>
          <p:cNvPr id="183" name="그래픽 182" descr="남자 단색으로 채워진">
            <a:extLst>
              <a:ext uri="{FF2B5EF4-FFF2-40B4-BE49-F238E27FC236}">
                <a16:creationId xmlns:a16="http://schemas.microsoft.com/office/drawing/2014/main" id="{4EE0FAAD-B76E-46D4-B6F1-ACD10B177B6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2506" y="2778221"/>
            <a:ext cx="528861" cy="528861"/>
          </a:xfrm>
          <a:prstGeom prst="rect">
            <a:avLst/>
          </a:prstGeom>
        </p:spPr>
      </p:pic>
      <p:pic>
        <p:nvPicPr>
          <p:cNvPr id="184" name="그래픽 183" descr="남자 단색으로 채워진">
            <a:extLst>
              <a:ext uri="{FF2B5EF4-FFF2-40B4-BE49-F238E27FC236}">
                <a16:creationId xmlns:a16="http://schemas.microsoft.com/office/drawing/2014/main" id="{9C897B1E-9D5B-4B15-8596-1767B700111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2086" y="2778221"/>
            <a:ext cx="528861" cy="528861"/>
          </a:xfrm>
          <a:prstGeom prst="rect">
            <a:avLst/>
          </a:prstGeom>
        </p:spPr>
      </p:pic>
      <p:pic>
        <p:nvPicPr>
          <p:cNvPr id="185" name="그래픽 184" descr="남자 단색으로 채워진">
            <a:extLst>
              <a:ext uri="{FF2B5EF4-FFF2-40B4-BE49-F238E27FC236}">
                <a16:creationId xmlns:a16="http://schemas.microsoft.com/office/drawing/2014/main" id="{EFE3128F-5859-4C93-B19D-2F78F7D6C3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1666" y="2778221"/>
            <a:ext cx="528861" cy="528861"/>
          </a:xfrm>
          <a:prstGeom prst="rect">
            <a:avLst/>
          </a:prstGeom>
        </p:spPr>
      </p:pic>
      <p:pic>
        <p:nvPicPr>
          <p:cNvPr id="186" name="그래픽 185" descr="남자 단색으로 채워진">
            <a:extLst>
              <a:ext uri="{FF2B5EF4-FFF2-40B4-BE49-F238E27FC236}">
                <a16:creationId xmlns:a16="http://schemas.microsoft.com/office/drawing/2014/main" id="{4A4E8FD7-3257-42D4-B0FB-33D25C2023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246" y="2778221"/>
            <a:ext cx="528861" cy="528861"/>
          </a:xfrm>
          <a:prstGeom prst="rect">
            <a:avLst/>
          </a:prstGeom>
        </p:spPr>
      </p:pic>
      <p:pic>
        <p:nvPicPr>
          <p:cNvPr id="187" name="그래픽 186" descr="남자 단색으로 채워진">
            <a:extLst>
              <a:ext uri="{FF2B5EF4-FFF2-40B4-BE49-F238E27FC236}">
                <a16:creationId xmlns:a16="http://schemas.microsoft.com/office/drawing/2014/main" id="{FA43DB49-D61D-4555-91F2-EFE04EF92C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2506" y="3456401"/>
            <a:ext cx="528861" cy="528861"/>
          </a:xfrm>
          <a:prstGeom prst="rect">
            <a:avLst/>
          </a:prstGeom>
        </p:spPr>
      </p:pic>
      <p:pic>
        <p:nvPicPr>
          <p:cNvPr id="188" name="그래픽 187" descr="남자 단색으로 채워진">
            <a:extLst>
              <a:ext uri="{FF2B5EF4-FFF2-40B4-BE49-F238E27FC236}">
                <a16:creationId xmlns:a16="http://schemas.microsoft.com/office/drawing/2014/main" id="{8BBD5FA7-5BE9-411E-89EA-5E6B41E0C1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2086" y="3456401"/>
            <a:ext cx="528861" cy="528861"/>
          </a:xfrm>
          <a:prstGeom prst="rect">
            <a:avLst/>
          </a:prstGeom>
        </p:spPr>
      </p:pic>
      <p:pic>
        <p:nvPicPr>
          <p:cNvPr id="189" name="그래픽 188" descr="남자 단색으로 채워진">
            <a:extLst>
              <a:ext uri="{FF2B5EF4-FFF2-40B4-BE49-F238E27FC236}">
                <a16:creationId xmlns:a16="http://schemas.microsoft.com/office/drawing/2014/main" id="{8D5C836B-E785-4364-BFA9-5D4D7B2A425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1666" y="3456401"/>
            <a:ext cx="528861" cy="528861"/>
          </a:xfrm>
          <a:prstGeom prst="rect">
            <a:avLst/>
          </a:prstGeom>
        </p:spPr>
      </p:pic>
      <p:pic>
        <p:nvPicPr>
          <p:cNvPr id="190" name="그래픽 189" descr="남자 단색으로 채워진">
            <a:extLst>
              <a:ext uri="{FF2B5EF4-FFF2-40B4-BE49-F238E27FC236}">
                <a16:creationId xmlns:a16="http://schemas.microsoft.com/office/drawing/2014/main" id="{9F7B812B-1A30-47FC-ABFE-81CC12267E8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246" y="3456401"/>
            <a:ext cx="528861" cy="528861"/>
          </a:xfrm>
          <a:prstGeom prst="rect">
            <a:avLst/>
          </a:prstGeom>
        </p:spPr>
      </p:pic>
      <p:pic>
        <p:nvPicPr>
          <p:cNvPr id="191" name="그래픽 190" descr="남자 단색으로 채워진">
            <a:extLst>
              <a:ext uri="{FF2B5EF4-FFF2-40B4-BE49-F238E27FC236}">
                <a16:creationId xmlns:a16="http://schemas.microsoft.com/office/drawing/2014/main" id="{E648D6C1-FA2B-408A-925C-7A5B4188E9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2506" y="4134581"/>
            <a:ext cx="528861" cy="528861"/>
          </a:xfrm>
          <a:prstGeom prst="rect">
            <a:avLst/>
          </a:prstGeom>
        </p:spPr>
      </p:pic>
      <p:pic>
        <p:nvPicPr>
          <p:cNvPr id="192" name="그래픽 191" descr="남자 단색으로 채워진">
            <a:extLst>
              <a:ext uri="{FF2B5EF4-FFF2-40B4-BE49-F238E27FC236}">
                <a16:creationId xmlns:a16="http://schemas.microsoft.com/office/drawing/2014/main" id="{EBDC3568-3865-4622-BD21-6E5DED62D9F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2086" y="4134581"/>
            <a:ext cx="528861" cy="528861"/>
          </a:xfrm>
          <a:prstGeom prst="rect">
            <a:avLst/>
          </a:prstGeom>
        </p:spPr>
      </p:pic>
      <p:pic>
        <p:nvPicPr>
          <p:cNvPr id="193" name="그래픽 192" descr="남자 단색으로 채워진">
            <a:extLst>
              <a:ext uri="{FF2B5EF4-FFF2-40B4-BE49-F238E27FC236}">
                <a16:creationId xmlns:a16="http://schemas.microsoft.com/office/drawing/2014/main" id="{35A1A011-7E38-44EC-B22C-210FF3FC0E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1666" y="4134581"/>
            <a:ext cx="528861" cy="528861"/>
          </a:xfrm>
          <a:prstGeom prst="rect">
            <a:avLst/>
          </a:prstGeom>
        </p:spPr>
      </p:pic>
      <p:pic>
        <p:nvPicPr>
          <p:cNvPr id="194" name="그래픽 193" descr="남자 단색으로 채워진">
            <a:extLst>
              <a:ext uri="{FF2B5EF4-FFF2-40B4-BE49-F238E27FC236}">
                <a16:creationId xmlns:a16="http://schemas.microsoft.com/office/drawing/2014/main" id="{B1F29778-A274-4ADA-83D0-330C8CD04C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1246" y="4134581"/>
            <a:ext cx="528861" cy="528861"/>
          </a:xfrm>
          <a:prstGeom prst="rect">
            <a:avLst/>
          </a:prstGeom>
        </p:spPr>
      </p:pic>
      <p:pic>
        <p:nvPicPr>
          <p:cNvPr id="195" name="그래픽 194" descr="남자 단색으로 채워진">
            <a:extLst>
              <a:ext uri="{FF2B5EF4-FFF2-40B4-BE49-F238E27FC236}">
                <a16:creationId xmlns:a16="http://schemas.microsoft.com/office/drawing/2014/main" id="{E85EBD4A-E54E-46B6-8501-F76DD601B8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2506" y="4812761"/>
            <a:ext cx="528861" cy="528861"/>
          </a:xfrm>
          <a:prstGeom prst="rect">
            <a:avLst/>
          </a:prstGeom>
        </p:spPr>
      </p:pic>
      <p:pic>
        <p:nvPicPr>
          <p:cNvPr id="196" name="그래픽 195" descr="남자 단색으로 채워진">
            <a:extLst>
              <a:ext uri="{FF2B5EF4-FFF2-40B4-BE49-F238E27FC236}">
                <a16:creationId xmlns:a16="http://schemas.microsoft.com/office/drawing/2014/main" id="{0A04FE94-77BD-4AD2-A898-0823488C17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2086" y="4812761"/>
            <a:ext cx="528861" cy="528861"/>
          </a:xfrm>
          <a:prstGeom prst="rect">
            <a:avLst/>
          </a:prstGeom>
        </p:spPr>
      </p:pic>
      <p:pic>
        <p:nvPicPr>
          <p:cNvPr id="197" name="그래픽 196" descr="남자 단색으로 채워진">
            <a:extLst>
              <a:ext uri="{FF2B5EF4-FFF2-40B4-BE49-F238E27FC236}">
                <a16:creationId xmlns:a16="http://schemas.microsoft.com/office/drawing/2014/main" id="{6B07E149-C40C-4A78-85C7-CF60880075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1666" y="4812761"/>
            <a:ext cx="528861" cy="528861"/>
          </a:xfrm>
          <a:prstGeom prst="rect">
            <a:avLst/>
          </a:prstGeom>
        </p:spPr>
      </p:pic>
      <p:pic>
        <p:nvPicPr>
          <p:cNvPr id="198" name="그래픽 197" descr="남자 단색으로 채워진">
            <a:extLst>
              <a:ext uri="{FF2B5EF4-FFF2-40B4-BE49-F238E27FC236}">
                <a16:creationId xmlns:a16="http://schemas.microsoft.com/office/drawing/2014/main" id="{A96EE3D4-74CF-4869-8719-606BCE7676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1246" y="4812761"/>
            <a:ext cx="528861" cy="528861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D3C20E46-1402-40C8-BB2F-88BEA73A2F34}"/>
              </a:ext>
            </a:extLst>
          </p:cNvPr>
          <p:cNvSpPr txBox="1"/>
          <p:nvPr/>
        </p:nvSpPr>
        <p:spPr>
          <a:xfrm>
            <a:off x="4025811" y="5552498"/>
            <a:ext cx="1510991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70%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8" name="Rectangle 5">
            <a:extLst>
              <a:ext uri="{FF2B5EF4-FFF2-40B4-BE49-F238E27FC236}">
                <a16:creationId xmlns:a16="http://schemas.microsoft.com/office/drawing/2014/main" id="{44D33F13-45C9-4840-85D4-57F2A7102B4F}"/>
              </a:ext>
            </a:extLst>
          </p:cNvPr>
          <p:cNvSpPr/>
          <p:nvPr/>
        </p:nvSpPr>
        <p:spPr>
          <a:xfrm>
            <a:off x="3727711" y="5870224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04" name="그래픽 203" descr="남자 단색으로 채워진">
            <a:extLst>
              <a:ext uri="{FF2B5EF4-FFF2-40B4-BE49-F238E27FC236}">
                <a16:creationId xmlns:a16="http://schemas.microsoft.com/office/drawing/2014/main" id="{92557AA5-C760-4697-8C93-16FC7826801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1901" y="2100041"/>
            <a:ext cx="528861" cy="528861"/>
          </a:xfrm>
          <a:prstGeom prst="rect">
            <a:avLst/>
          </a:prstGeom>
        </p:spPr>
      </p:pic>
      <p:pic>
        <p:nvPicPr>
          <p:cNvPr id="205" name="그래픽 204" descr="남자 단색으로 채워진">
            <a:extLst>
              <a:ext uri="{FF2B5EF4-FFF2-40B4-BE49-F238E27FC236}">
                <a16:creationId xmlns:a16="http://schemas.microsoft.com/office/drawing/2014/main" id="{125E790A-BC6F-4CFE-A8D0-037783C84C6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1481" y="2100041"/>
            <a:ext cx="528861" cy="528861"/>
          </a:xfrm>
          <a:prstGeom prst="rect">
            <a:avLst/>
          </a:prstGeom>
        </p:spPr>
      </p:pic>
      <p:pic>
        <p:nvPicPr>
          <p:cNvPr id="206" name="그래픽 205" descr="남자 단색으로 채워진">
            <a:extLst>
              <a:ext uri="{FF2B5EF4-FFF2-40B4-BE49-F238E27FC236}">
                <a16:creationId xmlns:a16="http://schemas.microsoft.com/office/drawing/2014/main" id="{3FC4E780-DF51-43E3-AFC9-89C5096F419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71061" y="2100041"/>
            <a:ext cx="528861" cy="528861"/>
          </a:xfrm>
          <a:prstGeom prst="rect">
            <a:avLst/>
          </a:prstGeom>
        </p:spPr>
      </p:pic>
      <p:pic>
        <p:nvPicPr>
          <p:cNvPr id="207" name="그래픽 206" descr="남자 단색으로 채워진">
            <a:extLst>
              <a:ext uri="{FF2B5EF4-FFF2-40B4-BE49-F238E27FC236}">
                <a16:creationId xmlns:a16="http://schemas.microsoft.com/office/drawing/2014/main" id="{F3EE6CFA-D708-46CD-954C-586DFD90AA4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0641" y="2100041"/>
            <a:ext cx="528861" cy="528861"/>
          </a:xfrm>
          <a:prstGeom prst="rect">
            <a:avLst/>
          </a:prstGeom>
        </p:spPr>
      </p:pic>
      <p:pic>
        <p:nvPicPr>
          <p:cNvPr id="208" name="그래픽 207" descr="남자 단색으로 채워진">
            <a:extLst>
              <a:ext uri="{FF2B5EF4-FFF2-40B4-BE49-F238E27FC236}">
                <a16:creationId xmlns:a16="http://schemas.microsoft.com/office/drawing/2014/main" id="{10FAF787-5763-4953-BDD6-BA38ADCB2D0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1901" y="2778221"/>
            <a:ext cx="528861" cy="528861"/>
          </a:xfrm>
          <a:prstGeom prst="rect">
            <a:avLst/>
          </a:prstGeom>
        </p:spPr>
      </p:pic>
      <p:pic>
        <p:nvPicPr>
          <p:cNvPr id="209" name="그래픽 208" descr="남자 단색으로 채워진">
            <a:extLst>
              <a:ext uri="{FF2B5EF4-FFF2-40B4-BE49-F238E27FC236}">
                <a16:creationId xmlns:a16="http://schemas.microsoft.com/office/drawing/2014/main" id="{E1EB0335-6C95-49AF-A6F4-761969A347F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1481" y="2778221"/>
            <a:ext cx="528861" cy="528861"/>
          </a:xfrm>
          <a:prstGeom prst="rect">
            <a:avLst/>
          </a:prstGeom>
        </p:spPr>
      </p:pic>
      <p:pic>
        <p:nvPicPr>
          <p:cNvPr id="210" name="그래픽 209" descr="남자 단색으로 채워진">
            <a:extLst>
              <a:ext uri="{FF2B5EF4-FFF2-40B4-BE49-F238E27FC236}">
                <a16:creationId xmlns:a16="http://schemas.microsoft.com/office/drawing/2014/main" id="{52108700-E1AE-4705-B179-2658210C0FD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71061" y="2778221"/>
            <a:ext cx="528861" cy="528861"/>
          </a:xfrm>
          <a:prstGeom prst="rect">
            <a:avLst/>
          </a:prstGeom>
        </p:spPr>
      </p:pic>
      <p:pic>
        <p:nvPicPr>
          <p:cNvPr id="211" name="그래픽 210" descr="남자 단색으로 채워진">
            <a:extLst>
              <a:ext uri="{FF2B5EF4-FFF2-40B4-BE49-F238E27FC236}">
                <a16:creationId xmlns:a16="http://schemas.microsoft.com/office/drawing/2014/main" id="{8BF00CAB-D4E5-4319-9AA4-560649B0CA4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0641" y="2778221"/>
            <a:ext cx="528861" cy="528861"/>
          </a:xfrm>
          <a:prstGeom prst="rect">
            <a:avLst/>
          </a:prstGeom>
        </p:spPr>
      </p:pic>
      <p:pic>
        <p:nvPicPr>
          <p:cNvPr id="212" name="그래픽 211" descr="남자 단색으로 채워진">
            <a:extLst>
              <a:ext uri="{FF2B5EF4-FFF2-40B4-BE49-F238E27FC236}">
                <a16:creationId xmlns:a16="http://schemas.microsoft.com/office/drawing/2014/main" id="{C5F7FED0-0F14-450E-BC2B-BFBA1301D9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1901" y="3456401"/>
            <a:ext cx="528861" cy="528861"/>
          </a:xfrm>
          <a:prstGeom prst="rect">
            <a:avLst/>
          </a:prstGeom>
        </p:spPr>
      </p:pic>
      <p:pic>
        <p:nvPicPr>
          <p:cNvPr id="213" name="그래픽 212" descr="남자 단색으로 채워진">
            <a:extLst>
              <a:ext uri="{FF2B5EF4-FFF2-40B4-BE49-F238E27FC236}">
                <a16:creationId xmlns:a16="http://schemas.microsoft.com/office/drawing/2014/main" id="{8076FFB1-0F9D-401A-9222-A44C718330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1481" y="3456401"/>
            <a:ext cx="528861" cy="528861"/>
          </a:xfrm>
          <a:prstGeom prst="rect">
            <a:avLst/>
          </a:prstGeom>
        </p:spPr>
      </p:pic>
      <p:pic>
        <p:nvPicPr>
          <p:cNvPr id="214" name="그래픽 213" descr="남자 단색으로 채워진">
            <a:extLst>
              <a:ext uri="{FF2B5EF4-FFF2-40B4-BE49-F238E27FC236}">
                <a16:creationId xmlns:a16="http://schemas.microsoft.com/office/drawing/2014/main" id="{ED6B466E-B14A-4D72-862C-5EF5B4F939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1061" y="3456401"/>
            <a:ext cx="528861" cy="528861"/>
          </a:xfrm>
          <a:prstGeom prst="rect">
            <a:avLst/>
          </a:prstGeom>
        </p:spPr>
      </p:pic>
      <p:pic>
        <p:nvPicPr>
          <p:cNvPr id="215" name="그래픽 214" descr="남자 단색으로 채워진">
            <a:extLst>
              <a:ext uri="{FF2B5EF4-FFF2-40B4-BE49-F238E27FC236}">
                <a16:creationId xmlns:a16="http://schemas.microsoft.com/office/drawing/2014/main" id="{54706053-AD75-412D-B1BE-C00C91D00B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0641" y="3456401"/>
            <a:ext cx="528861" cy="528861"/>
          </a:xfrm>
          <a:prstGeom prst="rect">
            <a:avLst/>
          </a:prstGeom>
        </p:spPr>
      </p:pic>
      <p:pic>
        <p:nvPicPr>
          <p:cNvPr id="216" name="그래픽 215" descr="남자 단색으로 채워진">
            <a:extLst>
              <a:ext uri="{FF2B5EF4-FFF2-40B4-BE49-F238E27FC236}">
                <a16:creationId xmlns:a16="http://schemas.microsoft.com/office/drawing/2014/main" id="{B321E16D-3679-4138-ACD6-0F3D517287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1901" y="4134581"/>
            <a:ext cx="528861" cy="528861"/>
          </a:xfrm>
          <a:prstGeom prst="rect">
            <a:avLst/>
          </a:prstGeom>
        </p:spPr>
      </p:pic>
      <p:pic>
        <p:nvPicPr>
          <p:cNvPr id="217" name="그래픽 216" descr="남자 단색으로 채워진">
            <a:extLst>
              <a:ext uri="{FF2B5EF4-FFF2-40B4-BE49-F238E27FC236}">
                <a16:creationId xmlns:a16="http://schemas.microsoft.com/office/drawing/2014/main" id="{1E453B22-56A4-4654-928B-D29BB0E2C4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1481" y="4134581"/>
            <a:ext cx="528861" cy="528861"/>
          </a:xfrm>
          <a:prstGeom prst="rect">
            <a:avLst/>
          </a:prstGeom>
        </p:spPr>
      </p:pic>
      <p:pic>
        <p:nvPicPr>
          <p:cNvPr id="218" name="그래픽 217" descr="남자 단색으로 채워진">
            <a:extLst>
              <a:ext uri="{FF2B5EF4-FFF2-40B4-BE49-F238E27FC236}">
                <a16:creationId xmlns:a16="http://schemas.microsoft.com/office/drawing/2014/main" id="{62D718AB-F1C3-471F-BEAE-A54851AC1C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1061" y="4134581"/>
            <a:ext cx="528861" cy="528861"/>
          </a:xfrm>
          <a:prstGeom prst="rect">
            <a:avLst/>
          </a:prstGeom>
        </p:spPr>
      </p:pic>
      <p:pic>
        <p:nvPicPr>
          <p:cNvPr id="219" name="그래픽 218" descr="남자 단색으로 채워진">
            <a:extLst>
              <a:ext uri="{FF2B5EF4-FFF2-40B4-BE49-F238E27FC236}">
                <a16:creationId xmlns:a16="http://schemas.microsoft.com/office/drawing/2014/main" id="{C79B36BA-F696-4009-A2B1-D30C1DA997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0641" y="4134581"/>
            <a:ext cx="528861" cy="528861"/>
          </a:xfrm>
          <a:prstGeom prst="rect">
            <a:avLst/>
          </a:prstGeom>
        </p:spPr>
      </p:pic>
      <p:pic>
        <p:nvPicPr>
          <p:cNvPr id="220" name="그래픽 219" descr="남자 단색으로 채워진">
            <a:extLst>
              <a:ext uri="{FF2B5EF4-FFF2-40B4-BE49-F238E27FC236}">
                <a16:creationId xmlns:a16="http://schemas.microsoft.com/office/drawing/2014/main" id="{C9149F3E-2C0A-4161-B14D-8A047A6066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1901" y="4812761"/>
            <a:ext cx="528861" cy="528861"/>
          </a:xfrm>
          <a:prstGeom prst="rect">
            <a:avLst/>
          </a:prstGeom>
        </p:spPr>
      </p:pic>
      <p:pic>
        <p:nvPicPr>
          <p:cNvPr id="221" name="그래픽 220" descr="남자 단색으로 채워진">
            <a:extLst>
              <a:ext uri="{FF2B5EF4-FFF2-40B4-BE49-F238E27FC236}">
                <a16:creationId xmlns:a16="http://schemas.microsoft.com/office/drawing/2014/main" id="{4C716CF8-0D92-439A-9355-53A247BB72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1481" y="4812761"/>
            <a:ext cx="528861" cy="528861"/>
          </a:xfrm>
          <a:prstGeom prst="rect">
            <a:avLst/>
          </a:prstGeom>
        </p:spPr>
      </p:pic>
      <p:pic>
        <p:nvPicPr>
          <p:cNvPr id="222" name="그래픽 221" descr="남자 단색으로 채워진">
            <a:extLst>
              <a:ext uri="{FF2B5EF4-FFF2-40B4-BE49-F238E27FC236}">
                <a16:creationId xmlns:a16="http://schemas.microsoft.com/office/drawing/2014/main" id="{235A9F4C-A25F-490E-A57D-BE6E74A9E3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1061" y="4812761"/>
            <a:ext cx="528861" cy="528861"/>
          </a:xfrm>
          <a:prstGeom prst="rect">
            <a:avLst/>
          </a:prstGeom>
        </p:spPr>
      </p:pic>
      <p:pic>
        <p:nvPicPr>
          <p:cNvPr id="223" name="그래픽 222" descr="남자 단색으로 채워진">
            <a:extLst>
              <a:ext uri="{FF2B5EF4-FFF2-40B4-BE49-F238E27FC236}">
                <a16:creationId xmlns:a16="http://schemas.microsoft.com/office/drawing/2014/main" id="{B282E17D-1F0D-4F71-BE97-1B9DAE67D2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0641" y="4812761"/>
            <a:ext cx="528861" cy="528861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370A247A-7BF3-4A81-9F0E-0A8879CFC464}"/>
              </a:ext>
            </a:extLst>
          </p:cNvPr>
          <p:cNvSpPr txBox="1"/>
          <p:nvPr/>
        </p:nvSpPr>
        <p:spPr>
          <a:xfrm>
            <a:off x="6648790" y="5552498"/>
            <a:ext cx="1523814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40%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3" name="Rectangle 5">
            <a:extLst>
              <a:ext uri="{FF2B5EF4-FFF2-40B4-BE49-F238E27FC236}">
                <a16:creationId xmlns:a16="http://schemas.microsoft.com/office/drawing/2014/main" id="{80ACEA17-65A0-46AA-8826-CBE6DEAEB24D}"/>
              </a:ext>
            </a:extLst>
          </p:cNvPr>
          <p:cNvSpPr/>
          <p:nvPr/>
        </p:nvSpPr>
        <p:spPr>
          <a:xfrm>
            <a:off x="6357105" y="5870224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29" name="그래픽 228" descr="남자 단색으로 채워진">
            <a:extLst>
              <a:ext uri="{FF2B5EF4-FFF2-40B4-BE49-F238E27FC236}">
                <a16:creationId xmlns:a16="http://schemas.microsoft.com/office/drawing/2014/main" id="{38C9D236-B758-42BA-94DE-A67D2F8A337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01294" y="2100041"/>
            <a:ext cx="528861" cy="528861"/>
          </a:xfrm>
          <a:prstGeom prst="rect">
            <a:avLst/>
          </a:prstGeom>
        </p:spPr>
      </p:pic>
      <p:pic>
        <p:nvPicPr>
          <p:cNvPr id="230" name="그래픽 229" descr="남자 단색으로 채워진">
            <a:extLst>
              <a:ext uri="{FF2B5EF4-FFF2-40B4-BE49-F238E27FC236}">
                <a16:creationId xmlns:a16="http://schemas.microsoft.com/office/drawing/2014/main" id="{6134DE78-D40A-427F-A58C-0EBE8109BF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0874" y="2100041"/>
            <a:ext cx="528861" cy="528861"/>
          </a:xfrm>
          <a:prstGeom prst="rect">
            <a:avLst/>
          </a:prstGeom>
        </p:spPr>
      </p:pic>
      <p:pic>
        <p:nvPicPr>
          <p:cNvPr id="231" name="그래픽 230" descr="남자 단색으로 채워진">
            <a:extLst>
              <a:ext uri="{FF2B5EF4-FFF2-40B4-BE49-F238E27FC236}">
                <a16:creationId xmlns:a16="http://schemas.microsoft.com/office/drawing/2014/main" id="{4CB04F15-D1CD-43F8-BE58-0614D75036D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0454" y="2100041"/>
            <a:ext cx="528861" cy="528861"/>
          </a:xfrm>
          <a:prstGeom prst="rect">
            <a:avLst/>
          </a:prstGeom>
        </p:spPr>
      </p:pic>
      <p:pic>
        <p:nvPicPr>
          <p:cNvPr id="232" name="그래픽 231" descr="남자 단색으로 채워진">
            <a:extLst>
              <a:ext uri="{FF2B5EF4-FFF2-40B4-BE49-F238E27FC236}">
                <a16:creationId xmlns:a16="http://schemas.microsoft.com/office/drawing/2014/main" id="{463DEF78-D315-4673-B73F-2DE34F96D18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50034" y="2100041"/>
            <a:ext cx="528861" cy="528861"/>
          </a:xfrm>
          <a:prstGeom prst="rect">
            <a:avLst/>
          </a:prstGeom>
        </p:spPr>
      </p:pic>
      <p:pic>
        <p:nvPicPr>
          <p:cNvPr id="233" name="그래픽 232" descr="남자 단색으로 채워진">
            <a:extLst>
              <a:ext uri="{FF2B5EF4-FFF2-40B4-BE49-F238E27FC236}">
                <a16:creationId xmlns:a16="http://schemas.microsoft.com/office/drawing/2014/main" id="{C1307427-2C28-4576-A361-3E69EB4CC95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01294" y="2778221"/>
            <a:ext cx="528861" cy="528861"/>
          </a:xfrm>
          <a:prstGeom prst="rect">
            <a:avLst/>
          </a:prstGeom>
        </p:spPr>
      </p:pic>
      <p:pic>
        <p:nvPicPr>
          <p:cNvPr id="234" name="그래픽 233" descr="남자 단색으로 채워진">
            <a:extLst>
              <a:ext uri="{FF2B5EF4-FFF2-40B4-BE49-F238E27FC236}">
                <a16:creationId xmlns:a16="http://schemas.microsoft.com/office/drawing/2014/main" id="{8A1309FC-A9A8-4569-9880-180B91635D4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0874" y="2778221"/>
            <a:ext cx="528861" cy="528861"/>
          </a:xfrm>
          <a:prstGeom prst="rect">
            <a:avLst/>
          </a:prstGeom>
        </p:spPr>
      </p:pic>
      <p:pic>
        <p:nvPicPr>
          <p:cNvPr id="235" name="그래픽 234" descr="남자 단색으로 채워진">
            <a:extLst>
              <a:ext uri="{FF2B5EF4-FFF2-40B4-BE49-F238E27FC236}">
                <a16:creationId xmlns:a16="http://schemas.microsoft.com/office/drawing/2014/main" id="{B62A40C3-F67B-48B5-8BDE-3DEF105365B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0454" y="2778221"/>
            <a:ext cx="528861" cy="528861"/>
          </a:xfrm>
          <a:prstGeom prst="rect">
            <a:avLst/>
          </a:prstGeom>
        </p:spPr>
      </p:pic>
      <p:pic>
        <p:nvPicPr>
          <p:cNvPr id="236" name="그래픽 235" descr="남자 단색으로 채워진">
            <a:extLst>
              <a:ext uri="{FF2B5EF4-FFF2-40B4-BE49-F238E27FC236}">
                <a16:creationId xmlns:a16="http://schemas.microsoft.com/office/drawing/2014/main" id="{D7E9ABF7-29A3-4A1F-9AB0-A0F56C18E92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50034" y="2778221"/>
            <a:ext cx="528861" cy="528861"/>
          </a:xfrm>
          <a:prstGeom prst="rect">
            <a:avLst/>
          </a:prstGeom>
        </p:spPr>
      </p:pic>
      <p:pic>
        <p:nvPicPr>
          <p:cNvPr id="237" name="그래픽 236" descr="남자 단색으로 채워진">
            <a:extLst>
              <a:ext uri="{FF2B5EF4-FFF2-40B4-BE49-F238E27FC236}">
                <a16:creationId xmlns:a16="http://schemas.microsoft.com/office/drawing/2014/main" id="{4D5F27DE-8D25-47F5-A517-635DFBAD80E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01294" y="3456401"/>
            <a:ext cx="528861" cy="528861"/>
          </a:xfrm>
          <a:prstGeom prst="rect">
            <a:avLst/>
          </a:prstGeom>
        </p:spPr>
      </p:pic>
      <p:pic>
        <p:nvPicPr>
          <p:cNvPr id="238" name="그래픽 237" descr="남자 단색으로 채워진">
            <a:extLst>
              <a:ext uri="{FF2B5EF4-FFF2-40B4-BE49-F238E27FC236}">
                <a16:creationId xmlns:a16="http://schemas.microsoft.com/office/drawing/2014/main" id="{A1BEEF79-C4ED-41BA-B96F-223B2FB185B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0874" y="3456401"/>
            <a:ext cx="528861" cy="528861"/>
          </a:xfrm>
          <a:prstGeom prst="rect">
            <a:avLst/>
          </a:prstGeom>
        </p:spPr>
      </p:pic>
      <p:pic>
        <p:nvPicPr>
          <p:cNvPr id="239" name="그래픽 238" descr="남자 단색으로 채워진">
            <a:extLst>
              <a:ext uri="{FF2B5EF4-FFF2-40B4-BE49-F238E27FC236}">
                <a16:creationId xmlns:a16="http://schemas.microsoft.com/office/drawing/2014/main" id="{3A423345-6971-4EB3-A5A9-2E24956256D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0454" y="3456401"/>
            <a:ext cx="528861" cy="528861"/>
          </a:xfrm>
          <a:prstGeom prst="rect">
            <a:avLst/>
          </a:prstGeom>
        </p:spPr>
      </p:pic>
      <p:pic>
        <p:nvPicPr>
          <p:cNvPr id="240" name="그래픽 239" descr="남자 단색으로 채워진">
            <a:extLst>
              <a:ext uri="{FF2B5EF4-FFF2-40B4-BE49-F238E27FC236}">
                <a16:creationId xmlns:a16="http://schemas.microsoft.com/office/drawing/2014/main" id="{47D1A866-E5A7-4E8C-9CA8-BE5061E4CC5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50034" y="3456401"/>
            <a:ext cx="528861" cy="528861"/>
          </a:xfrm>
          <a:prstGeom prst="rect">
            <a:avLst/>
          </a:prstGeom>
        </p:spPr>
      </p:pic>
      <p:pic>
        <p:nvPicPr>
          <p:cNvPr id="241" name="그래픽 240" descr="남자 단색으로 채워진">
            <a:extLst>
              <a:ext uri="{FF2B5EF4-FFF2-40B4-BE49-F238E27FC236}">
                <a16:creationId xmlns:a16="http://schemas.microsoft.com/office/drawing/2014/main" id="{431BA61F-17D7-419B-91DC-5B564688E00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01294" y="4134581"/>
            <a:ext cx="528861" cy="528861"/>
          </a:xfrm>
          <a:prstGeom prst="rect">
            <a:avLst/>
          </a:prstGeom>
        </p:spPr>
      </p:pic>
      <p:pic>
        <p:nvPicPr>
          <p:cNvPr id="242" name="그래픽 241" descr="남자 단색으로 채워진">
            <a:extLst>
              <a:ext uri="{FF2B5EF4-FFF2-40B4-BE49-F238E27FC236}">
                <a16:creationId xmlns:a16="http://schemas.microsoft.com/office/drawing/2014/main" id="{B981533B-9758-481F-850C-0AEB36B5D33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0874" y="4134581"/>
            <a:ext cx="528861" cy="528861"/>
          </a:xfrm>
          <a:prstGeom prst="rect">
            <a:avLst/>
          </a:prstGeom>
        </p:spPr>
      </p:pic>
      <p:pic>
        <p:nvPicPr>
          <p:cNvPr id="243" name="그래픽 242" descr="남자 단색으로 채워진">
            <a:extLst>
              <a:ext uri="{FF2B5EF4-FFF2-40B4-BE49-F238E27FC236}">
                <a16:creationId xmlns:a16="http://schemas.microsoft.com/office/drawing/2014/main" id="{FF0DE40D-B77A-4991-8CE8-51A62B783A0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0454" y="4134581"/>
            <a:ext cx="528861" cy="528861"/>
          </a:xfrm>
          <a:prstGeom prst="rect">
            <a:avLst/>
          </a:prstGeom>
        </p:spPr>
      </p:pic>
      <p:pic>
        <p:nvPicPr>
          <p:cNvPr id="244" name="그래픽 243" descr="남자 단색으로 채워진">
            <a:extLst>
              <a:ext uri="{FF2B5EF4-FFF2-40B4-BE49-F238E27FC236}">
                <a16:creationId xmlns:a16="http://schemas.microsoft.com/office/drawing/2014/main" id="{7A849348-5CBE-4F82-ACDB-317A3A77CC9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50034" y="4134581"/>
            <a:ext cx="528861" cy="528861"/>
          </a:xfrm>
          <a:prstGeom prst="rect">
            <a:avLst/>
          </a:prstGeom>
        </p:spPr>
      </p:pic>
      <p:pic>
        <p:nvPicPr>
          <p:cNvPr id="245" name="그래픽 244" descr="남자 단색으로 채워진">
            <a:extLst>
              <a:ext uri="{FF2B5EF4-FFF2-40B4-BE49-F238E27FC236}">
                <a16:creationId xmlns:a16="http://schemas.microsoft.com/office/drawing/2014/main" id="{C37A00A9-7B8F-46F2-97DC-54D60BEF94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1294" y="4812761"/>
            <a:ext cx="528861" cy="528861"/>
          </a:xfrm>
          <a:prstGeom prst="rect">
            <a:avLst/>
          </a:prstGeom>
        </p:spPr>
      </p:pic>
      <p:pic>
        <p:nvPicPr>
          <p:cNvPr id="246" name="그래픽 245" descr="남자 단색으로 채워진">
            <a:extLst>
              <a:ext uri="{FF2B5EF4-FFF2-40B4-BE49-F238E27FC236}">
                <a16:creationId xmlns:a16="http://schemas.microsoft.com/office/drawing/2014/main" id="{376641C9-D4E4-497A-92FB-0B39E7D269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0874" y="4812761"/>
            <a:ext cx="528861" cy="528861"/>
          </a:xfrm>
          <a:prstGeom prst="rect">
            <a:avLst/>
          </a:prstGeom>
        </p:spPr>
      </p:pic>
      <p:pic>
        <p:nvPicPr>
          <p:cNvPr id="247" name="그래픽 246" descr="남자 단색으로 채워진">
            <a:extLst>
              <a:ext uri="{FF2B5EF4-FFF2-40B4-BE49-F238E27FC236}">
                <a16:creationId xmlns:a16="http://schemas.microsoft.com/office/drawing/2014/main" id="{1D07A11F-95BE-4C8A-885C-789835AF15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0454" y="4812761"/>
            <a:ext cx="528861" cy="528861"/>
          </a:xfrm>
          <a:prstGeom prst="rect">
            <a:avLst/>
          </a:prstGeom>
        </p:spPr>
      </p:pic>
      <p:pic>
        <p:nvPicPr>
          <p:cNvPr id="248" name="그래픽 247" descr="남자 단색으로 채워진">
            <a:extLst>
              <a:ext uri="{FF2B5EF4-FFF2-40B4-BE49-F238E27FC236}">
                <a16:creationId xmlns:a16="http://schemas.microsoft.com/office/drawing/2014/main" id="{7CA42C4C-06D1-418F-B09B-2E5F2CA006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50034" y="4812761"/>
            <a:ext cx="528861" cy="528861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FA2DFB98-3E51-47CE-B752-12355FC15D60}"/>
              </a:ext>
            </a:extLst>
          </p:cNvPr>
          <p:cNvSpPr txBox="1"/>
          <p:nvPr/>
        </p:nvSpPr>
        <p:spPr>
          <a:xfrm>
            <a:off x="9280590" y="5552498"/>
            <a:ext cx="1519006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80%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8" name="Rectangle 5">
            <a:extLst>
              <a:ext uri="{FF2B5EF4-FFF2-40B4-BE49-F238E27FC236}">
                <a16:creationId xmlns:a16="http://schemas.microsoft.com/office/drawing/2014/main" id="{93119C57-3771-4274-89E2-CB256D551975}"/>
              </a:ext>
            </a:extLst>
          </p:cNvPr>
          <p:cNvSpPr/>
          <p:nvPr/>
        </p:nvSpPr>
        <p:spPr>
          <a:xfrm>
            <a:off x="8986500" y="5870224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35ACB-7488-40CE-9CF9-230A51FEE301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0411E-54AD-EB57-22AC-15316AE3C6B0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058327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132">
            <a:extLst>
              <a:ext uri="{FF2B5EF4-FFF2-40B4-BE49-F238E27FC236}">
                <a16:creationId xmlns:a16="http://schemas.microsoft.com/office/drawing/2014/main" id="{B84F6A35-4B51-45F1-A154-FFC8D461C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9798" y="4538959"/>
            <a:ext cx="96285" cy="87532"/>
          </a:xfrm>
          <a:custGeom>
            <a:avLst/>
            <a:gdLst>
              <a:gd name="T0" fmla="*/ 96 w 195"/>
              <a:gd name="T1" fmla="*/ 175 h 176"/>
              <a:gd name="T2" fmla="*/ 96 w 195"/>
              <a:gd name="T3" fmla="*/ 175 h 176"/>
              <a:gd name="T4" fmla="*/ 0 w 195"/>
              <a:gd name="T5" fmla="*/ 0 h 176"/>
              <a:gd name="T6" fmla="*/ 96 w 195"/>
              <a:gd name="T7" fmla="*/ 36 h 176"/>
              <a:gd name="T8" fmla="*/ 194 w 195"/>
              <a:gd name="T9" fmla="*/ 0 h 176"/>
              <a:gd name="T10" fmla="*/ 194 w 195"/>
              <a:gd name="T11" fmla="*/ 0 h 176"/>
              <a:gd name="T12" fmla="*/ 96 w 195"/>
              <a:gd name="T13" fmla="*/ 17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5" h="176">
                <a:moveTo>
                  <a:pt x="96" y="175"/>
                </a:moveTo>
                <a:lnTo>
                  <a:pt x="96" y="175"/>
                </a:lnTo>
                <a:cubicBezTo>
                  <a:pt x="75" y="117"/>
                  <a:pt x="38" y="45"/>
                  <a:pt x="0" y="0"/>
                </a:cubicBezTo>
                <a:lnTo>
                  <a:pt x="96" y="36"/>
                </a:lnTo>
                <a:lnTo>
                  <a:pt x="194" y="0"/>
                </a:lnTo>
                <a:lnTo>
                  <a:pt x="194" y="0"/>
                </a:lnTo>
                <a:cubicBezTo>
                  <a:pt x="155" y="45"/>
                  <a:pt x="118" y="117"/>
                  <a:pt x="96" y="17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Freeform 131">
            <a:extLst>
              <a:ext uri="{FF2B5EF4-FFF2-40B4-BE49-F238E27FC236}">
                <a16:creationId xmlns:a16="http://schemas.microsoft.com/office/drawing/2014/main" id="{429C48D4-8250-4B16-9646-006A5B687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88" y="2589197"/>
            <a:ext cx="1724371" cy="1976023"/>
          </a:xfrm>
          <a:custGeom>
            <a:avLst/>
            <a:gdLst>
              <a:gd name="T0" fmla="*/ 0 w 3477"/>
              <a:gd name="T1" fmla="*/ 1738 h 3984"/>
              <a:gd name="T2" fmla="*/ 0 w 3477"/>
              <a:gd name="T3" fmla="*/ 1738 h 3984"/>
              <a:gd name="T4" fmla="*/ 1738 w 3477"/>
              <a:gd name="T5" fmla="*/ 0 h 3984"/>
              <a:gd name="T6" fmla="*/ 1738 w 3477"/>
              <a:gd name="T7" fmla="*/ 0 h 3984"/>
              <a:gd name="T8" fmla="*/ 3476 w 3477"/>
              <a:gd name="T9" fmla="*/ 1738 h 3984"/>
              <a:gd name="T10" fmla="*/ 3476 w 3477"/>
              <a:gd name="T11" fmla="*/ 1738 h 3984"/>
              <a:gd name="T12" fmla="*/ 1738 w 3477"/>
              <a:gd name="T13" fmla="*/ 3474 h 3984"/>
              <a:gd name="T14" fmla="*/ 1738 w 3477"/>
              <a:gd name="T15" fmla="*/ 3983 h 3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77" h="3984">
                <a:moveTo>
                  <a:pt x="0" y="1738"/>
                </a:moveTo>
                <a:lnTo>
                  <a:pt x="0" y="1738"/>
                </a:lnTo>
                <a:cubicBezTo>
                  <a:pt x="0" y="780"/>
                  <a:pt x="780" y="0"/>
                  <a:pt x="1738" y="0"/>
                </a:cubicBezTo>
                <a:lnTo>
                  <a:pt x="1738" y="0"/>
                </a:lnTo>
                <a:cubicBezTo>
                  <a:pt x="2697" y="0"/>
                  <a:pt x="3476" y="780"/>
                  <a:pt x="3476" y="1738"/>
                </a:cubicBezTo>
                <a:lnTo>
                  <a:pt x="3476" y="1738"/>
                </a:lnTo>
                <a:cubicBezTo>
                  <a:pt x="3476" y="2695"/>
                  <a:pt x="2697" y="3474"/>
                  <a:pt x="1738" y="3474"/>
                </a:cubicBezTo>
                <a:lnTo>
                  <a:pt x="1738" y="3983"/>
                </a:lnTo>
              </a:path>
            </a:pathLst>
          </a:custGeom>
          <a:noFill/>
          <a:ln w="2540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Freeform 133">
            <a:extLst>
              <a:ext uri="{FF2B5EF4-FFF2-40B4-BE49-F238E27FC236}">
                <a16:creationId xmlns:a16="http://schemas.microsoft.com/office/drawing/2014/main" id="{E38A75AE-BD01-42C7-B116-E77F45320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15" y="2689858"/>
            <a:ext cx="1523048" cy="1523047"/>
          </a:xfrm>
          <a:custGeom>
            <a:avLst/>
            <a:gdLst>
              <a:gd name="T0" fmla="*/ 3068 w 3069"/>
              <a:gd name="T1" fmla="*/ 1534 h 3068"/>
              <a:gd name="T2" fmla="*/ 3068 w 3069"/>
              <a:gd name="T3" fmla="*/ 1534 h 3068"/>
              <a:gd name="T4" fmla="*/ 1533 w 3069"/>
              <a:gd name="T5" fmla="*/ 3067 h 3068"/>
              <a:gd name="T6" fmla="*/ 1533 w 3069"/>
              <a:gd name="T7" fmla="*/ 3067 h 3068"/>
              <a:gd name="T8" fmla="*/ 0 w 3069"/>
              <a:gd name="T9" fmla="*/ 1534 h 3068"/>
              <a:gd name="T10" fmla="*/ 0 w 3069"/>
              <a:gd name="T11" fmla="*/ 1534 h 3068"/>
              <a:gd name="T12" fmla="*/ 1533 w 3069"/>
              <a:gd name="T13" fmla="*/ 0 h 3068"/>
              <a:gd name="T14" fmla="*/ 1533 w 3069"/>
              <a:gd name="T15" fmla="*/ 0 h 3068"/>
              <a:gd name="T16" fmla="*/ 3068 w 3069"/>
              <a:gd name="T17" fmla="*/ 1534 h 3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9" h="3068">
                <a:moveTo>
                  <a:pt x="3068" y="1534"/>
                </a:moveTo>
                <a:lnTo>
                  <a:pt x="3068" y="1534"/>
                </a:lnTo>
                <a:cubicBezTo>
                  <a:pt x="3068" y="2380"/>
                  <a:pt x="2381" y="3067"/>
                  <a:pt x="1533" y="3067"/>
                </a:cubicBezTo>
                <a:lnTo>
                  <a:pt x="1533" y="3067"/>
                </a:lnTo>
                <a:cubicBezTo>
                  <a:pt x="686" y="3067"/>
                  <a:pt x="0" y="2380"/>
                  <a:pt x="0" y="1534"/>
                </a:cubicBezTo>
                <a:lnTo>
                  <a:pt x="0" y="1534"/>
                </a:lnTo>
                <a:cubicBezTo>
                  <a:pt x="0" y="686"/>
                  <a:pt x="686" y="0"/>
                  <a:pt x="1533" y="0"/>
                </a:cubicBezTo>
                <a:lnTo>
                  <a:pt x="1533" y="0"/>
                </a:lnTo>
                <a:cubicBezTo>
                  <a:pt x="2381" y="0"/>
                  <a:pt x="3068" y="686"/>
                  <a:pt x="3068" y="153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Freeform 197">
            <a:extLst>
              <a:ext uri="{FF2B5EF4-FFF2-40B4-BE49-F238E27FC236}">
                <a16:creationId xmlns:a16="http://schemas.microsoft.com/office/drawing/2014/main" id="{11BD1C9D-659A-4D60-8B8D-F39AA6382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557" y="3791651"/>
            <a:ext cx="1724371" cy="1986963"/>
          </a:xfrm>
          <a:custGeom>
            <a:avLst/>
            <a:gdLst>
              <a:gd name="T0" fmla="*/ 0 w 3477"/>
              <a:gd name="T1" fmla="*/ 2264 h 4003"/>
              <a:gd name="T2" fmla="*/ 0 w 3477"/>
              <a:gd name="T3" fmla="*/ 2264 h 4003"/>
              <a:gd name="T4" fmla="*/ 1738 w 3477"/>
              <a:gd name="T5" fmla="*/ 4002 h 4003"/>
              <a:gd name="T6" fmla="*/ 1738 w 3477"/>
              <a:gd name="T7" fmla="*/ 4002 h 4003"/>
              <a:gd name="T8" fmla="*/ 3476 w 3477"/>
              <a:gd name="T9" fmla="*/ 2264 h 4003"/>
              <a:gd name="T10" fmla="*/ 3476 w 3477"/>
              <a:gd name="T11" fmla="*/ 2264 h 4003"/>
              <a:gd name="T12" fmla="*/ 1738 w 3477"/>
              <a:gd name="T13" fmla="*/ 526 h 4003"/>
              <a:gd name="T14" fmla="*/ 1738 w 3477"/>
              <a:gd name="T15" fmla="*/ 0 h 4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77" h="4003">
                <a:moveTo>
                  <a:pt x="0" y="2264"/>
                </a:moveTo>
                <a:lnTo>
                  <a:pt x="0" y="2264"/>
                </a:lnTo>
                <a:cubicBezTo>
                  <a:pt x="0" y="3222"/>
                  <a:pt x="779" y="4002"/>
                  <a:pt x="1738" y="4002"/>
                </a:cubicBezTo>
                <a:lnTo>
                  <a:pt x="1738" y="4002"/>
                </a:lnTo>
                <a:cubicBezTo>
                  <a:pt x="2696" y="4002"/>
                  <a:pt x="3476" y="3222"/>
                  <a:pt x="3476" y="2264"/>
                </a:cubicBezTo>
                <a:lnTo>
                  <a:pt x="3476" y="2264"/>
                </a:lnTo>
                <a:cubicBezTo>
                  <a:pt x="3476" y="1306"/>
                  <a:pt x="2696" y="526"/>
                  <a:pt x="1738" y="526"/>
                </a:cubicBezTo>
                <a:lnTo>
                  <a:pt x="1738" y="0"/>
                </a:lnTo>
              </a:path>
            </a:pathLst>
          </a:custGeom>
          <a:noFill/>
          <a:ln w="25400" cap="flat">
            <a:solidFill>
              <a:schemeClr val="accent2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97" name="Freeform 198">
            <a:extLst>
              <a:ext uri="{FF2B5EF4-FFF2-40B4-BE49-F238E27FC236}">
                <a16:creationId xmlns:a16="http://schemas.microsoft.com/office/drawing/2014/main" id="{8508940E-19AE-41D2-B5BA-AC6169007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870" y="3730380"/>
            <a:ext cx="96285" cy="85343"/>
          </a:xfrm>
          <a:custGeom>
            <a:avLst/>
            <a:gdLst>
              <a:gd name="T0" fmla="*/ 97 w 195"/>
              <a:gd name="T1" fmla="*/ 0 h 174"/>
              <a:gd name="T2" fmla="*/ 97 w 195"/>
              <a:gd name="T3" fmla="*/ 0 h 174"/>
              <a:gd name="T4" fmla="*/ 194 w 195"/>
              <a:gd name="T5" fmla="*/ 173 h 174"/>
              <a:gd name="T6" fmla="*/ 97 w 195"/>
              <a:gd name="T7" fmla="*/ 138 h 174"/>
              <a:gd name="T8" fmla="*/ 0 w 195"/>
              <a:gd name="T9" fmla="*/ 173 h 174"/>
              <a:gd name="T10" fmla="*/ 0 w 195"/>
              <a:gd name="T11" fmla="*/ 173 h 174"/>
              <a:gd name="T12" fmla="*/ 97 w 195"/>
              <a:gd name="T13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5" h="174">
                <a:moveTo>
                  <a:pt x="97" y="0"/>
                </a:moveTo>
                <a:lnTo>
                  <a:pt x="97" y="0"/>
                </a:lnTo>
                <a:cubicBezTo>
                  <a:pt x="118" y="58"/>
                  <a:pt x="155" y="129"/>
                  <a:pt x="194" y="173"/>
                </a:cubicBezTo>
                <a:lnTo>
                  <a:pt x="97" y="138"/>
                </a:lnTo>
                <a:lnTo>
                  <a:pt x="0" y="173"/>
                </a:lnTo>
                <a:lnTo>
                  <a:pt x="0" y="173"/>
                </a:lnTo>
                <a:cubicBezTo>
                  <a:pt x="39" y="129"/>
                  <a:pt x="75" y="58"/>
                  <a:pt x="97" y="0"/>
                </a:cubicBez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98" name="Freeform 199">
            <a:extLst>
              <a:ext uri="{FF2B5EF4-FFF2-40B4-BE49-F238E27FC236}">
                <a16:creationId xmlns:a16="http://schemas.microsoft.com/office/drawing/2014/main" id="{C6B55152-7DFC-4E14-8085-A799BE110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699" y="4152719"/>
            <a:ext cx="1523048" cy="1523047"/>
          </a:xfrm>
          <a:custGeom>
            <a:avLst/>
            <a:gdLst>
              <a:gd name="T0" fmla="*/ 3068 w 3069"/>
              <a:gd name="T1" fmla="*/ 1535 h 3070"/>
              <a:gd name="T2" fmla="*/ 3068 w 3069"/>
              <a:gd name="T3" fmla="*/ 1535 h 3070"/>
              <a:gd name="T4" fmla="*/ 1534 w 3069"/>
              <a:gd name="T5" fmla="*/ 3069 h 3070"/>
              <a:gd name="T6" fmla="*/ 1534 w 3069"/>
              <a:gd name="T7" fmla="*/ 3069 h 3070"/>
              <a:gd name="T8" fmla="*/ 0 w 3069"/>
              <a:gd name="T9" fmla="*/ 1535 h 3070"/>
              <a:gd name="T10" fmla="*/ 0 w 3069"/>
              <a:gd name="T11" fmla="*/ 1535 h 3070"/>
              <a:gd name="T12" fmla="*/ 1534 w 3069"/>
              <a:gd name="T13" fmla="*/ 0 h 3070"/>
              <a:gd name="T14" fmla="*/ 1534 w 3069"/>
              <a:gd name="T15" fmla="*/ 0 h 3070"/>
              <a:gd name="T16" fmla="*/ 3068 w 3069"/>
              <a:gd name="T17" fmla="*/ 1535 h 3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9" h="3070">
                <a:moveTo>
                  <a:pt x="3068" y="1535"/>
                </a:moveTo>
                <a:lnTo>
                  <a:pt x="3068" y="1535"/>
                </a:lnTo>
                <a:cubicBezTo>
                  <a:pt x="3068" y="2382"/>
                  <a:pt x="2381" y="3069"/>
                  <a:pt x="1534" y="3069"/>
                </a:cubicBezTo>
                <a:lnTo>
                  <a:pt x="1534" y="3069"/>
                </a:lnTo>
                <a:cubicBezTo>
                  <a:pt x="687" y="3069"/>
                  <a:pt x="0" y="2382"/>
                  <a:pt x="0" y="1535"/>
                </a:cubicBezTo>
                <a:lnTo>
                  <a:pt x="0" y="1535"/>
                </a:lnTo>
                <a:cubicBezTo>
                  <a:pt x="0" y="687"/>
                  <a:pt x="687" y="0"/>
                  <a:pt x="1534" y="0"/>
                </a:cubicBezTo>
                <a:lnTo>
                  <a:pt x="1534" y="0"/>
                </a:lnTo>
                <a:cubicBezTo>
                  <a:pt x="2381" y="0"/>
                  <a:pt x="3068" y="687"/>
                  <a:pt x="3068" y="1535"/>
                </a:cubicBez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Freeform 261">
            <a:extLst>
              <a:ext uri="{FF2B5EF4-FFF2-40B4-BE49-F238E27FC236}">
                <a16:creationId xmlns:a16="http://schemas.microsoft.com/office/drawing/2014/main" id="{93E33429-7CA3-4D6A-B0EE-5F80702A2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0082" y="2589199"/>
            <a:ext cx="1724371" cy="1976023"/>
          </a:xfrm>
          <a:custGeom>
            <a:avLst/>
            <a:gdLst>
              <a:gd name="T0" fmla="*/ 0 w 3477"/>
              <a:gd name="T1" fmla="*/ 1738 h 3984"/>
              <a:gd name="T2" fmla="*/ 0 w 3477"/>
              <a:gd name="T3" fmla="*/ 1738 h 3984"/>
              <a:gd name="T4" fmla="*/ 1738 w 3477"/>
              <a:gd name="T5" fmla="*/ 0 h 3984"/>
              <a:gd name="T6" fmla="*/ 1738 w 3477"/>
              <a:gd name="T7" fmla="*/ 0 h 3984"/>
              <a:gd name="T8" fmla="*/ 3476 w 3477"/>
              <a:gd name="T9" fmla="*/ 1738 h 3984"/>
              <a:gd name="T10" fmla="*/ 3476 w 3477"/>
              <a:gd name="T11" fmla="*/ 1738 h 3984"/>
              <a:gd name="T12" fmla="*/ 1738 w 3477"/>
              <a:gd name="T13" fmla="*/ 3474 h 3984"/>
              <a:gd name="T14" fmla="*/ 1738 w 3477"/>
              <a:gd name="T15" fmla="*/ 3983 h 3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77" h="3984">
                <a:moveTo>
                  <a:pt x="0" y="1738"/>
                </a:moveTo>
                <a:lnTo>
                  <a:pt x="0" y="1738"/>
                </a:lnTo>
                <a:cubicBezTo>
                  <a:pt x="0" y="780"/>
                  <a:pt x="780" y="0"/>
                  <a:pt x="1738" y="0"/>
                </a:cubicBezTo>
                <a:lnTo>
                  <a:pt x="1738" y="0"/>
                </a:lnTo>
                <a:cubicBezTo>
                  <a:pt x="2697" y="0"/>
                  <a:pt x="3476" y="780"/>
                  <a:pt x="3476" y="1738"/>
                </a:cubicBezTo>
                <a:lnTo>
                  <a:pt x="3476" y="1738"/>
                </a:lnTo>
                <a:cubicBezTo>
                  <a:pt x="3476" y="2695"/>
                  <a:pt x="2697" y="3474"/>
                  <a:pt x="1738" y="3474"/>
                </a:cubicBezTo>
                <a:lnTo>
                  <a:pt x="1738" y="3983"/>
                </a:lnTo>
              </a:path>
            </a:pathLst>
          </a:custGeom>
          <a:noFill/>
          <a:ln w="25400" cap="flat">
            <a:solidFill>
              <a:schemeClr val="accent2">
                <a:lumMod val="75000"/>
                <a:lumOff val="2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101" name="Freeform 262">
            <a:extLst>
              <a:ext uri="{FF2B5EF4-FFF2-40B4-BE49-F238E27FC236}">
                <a16:creationId xmlns:a16="http://schemas.microsoft.com/office/drawing/2014/main" id="{AAFECA2B-DDC3-4BC1-AD45-748D51028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665" y="4538959"/>
            <a:ext cx="96285" cy="87532"/>
          </a:xfrm>
          <a:custGeom>
            <a:avLst/>
            <a:gdLst>
              <a:gd name="T0" fmla="*/ 97 w 195"/>
              <a:gd name="T1" fmla="*/ 175 h 176"/>
              <a:gd name="T2" fmla="*/ 97 w 195"/>
              <a:gd name="T3" fmla="*/ 175 h 176"/>
              <a:gd name="T4" fmla="*/ 0 w 195"/>
              <a:gd name="T5" fmla="*/ 0 h 176"/>
              <a:gd name="T6" fmla="*/ 97 w 195"/>
              <a:gd name="T7" fmla="*/ 36 h 176"/>
              <a:gd name="T8" fmla="*/ 194 w 195"/>
              <a:gd name="T9" fmla="*/ 0 h 176"/>
              <a:gd name="T10" fmla="*/ 194 w 195"/>
              <a:gd name="T11" fmla="*/ 0 h 176"/>
              <a:gd name="T12" fmla="*/ 97 w 195"/>
              <a:gd name="T13" fmla="*/ 17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5" h="176">
                <a:moveTo>
                  <a:pt x="97" y="175"/>
                </a:moveTo>
                <a:lnTo>
                  <a:pt x="97" y="175"/>
                </a:lnTo>
                <a:cubicBezTo>
                  <a:pt x="76" y="117"/>
                  <a:pt x="39" y="45"/>
                  <a:pt x="0" y="0"/>
                </a:cubicBezTo>
                <a:lnTo>
                  <a:pt x="97" y="36"/>
                </a:lnTo>
                <a:lnTo>
                  <a:pt x="194" y="0"/>
                </a:lnTo>
                <a:lnTo>
                  <a:pt x="194" y="0"/>
                </a:lnTo>
                <a:cubicBezTo>
                  <a:pt x="156" y="45"/>
                  <a:pt x="119" y="117"/>
                  <a:pt x="97" y="175"/>
                </a:cubicBezTo>
              </a:path>
            </a:pathLst>
          </a:custGeom>
          <a:solidFill>
            <a:schemeClr val="accent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Freeform 263">
            <a:extLst>
              <a:ext uri="{FF2B5EF4-FFF2-40B4-BE49-F238E27FC236}">
                <a16:creationId xmlns:a16="http://schemas.microsoft.com/office/drawing/2014/main" id="{9019DF3D-4520-4842-B74E-B83416E40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983" y="2689860"/>
            <a:ext cx="1523048" cy="1523047"/>
          </a:xfrm>
          <a:custGeom>
            <a:avLst/>
            <a:gdLst>
              <a:gd name="T0" fmla="*/ 3068 w 3069"/>
              <a:gd name="T1" fmla="*/ 1534 h 3068"/>
              <a:gd name="T2" fmla="*/ 3068 w 3069"/>
              <a:gd name="T3" fmla="*/ 1534 h 3068"/>
              <a:gd name="T4" fmla="*/ 1534 w 3069"/>
              <a:gd name="T5" fmla="*/ 3067 h 3068"/>
              <a:gd name="T6" fmla="*/ 1534 w 3069"/>
              <a:gd name="T7" fmla="*/ 3067 h 3068"/>
              <a:gd name="T8" fmla="*/ 0 w 3069"/>
              <a:gd name="T9" fmla="*/ 1534 h 3068"/>
              <a:gd name="T10" fmla="*/ 0 w 3069"/>
              <a:gd name="T11" fmla="*/ 1534 h 3068"/>
              <a:gd name="T12" fmla="*/ 1534 w 3069"/>
              <a:gd name="T13" fmla="*/ 0 h 3068"/>
              <a:gd name="T14" fmla="*/ 1534 w 3069"/>
              <a:gd name="T15" fmla="*/ 0 h 3068"/>
              <a:gd name="T16" fmla="*/ 3068 w 3069"/>
              <a:gd name="T17" fmla="*/ 1534 h 3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9" h="3068">
                <a:moveTo>
                  <a:pt x="3068" y="1534"/>
                </a:moveTo>
                <a:lnTo>
                  <a:pt x="3068" y="1534"/>
                </a:lnTo>
                <a:cubicBezTo>
                  <a:pt x="3068" y="2380"/>
                  <a:pt x="2382" y="3067"/>
                  <a:pt x="1534" y="3067"/>
                </a:cubicBezTo>
                <a:lnTo>
                  <a:pt x="1534" y="3067"/>
                </a:lnTo>
                <a:cubicBezTo>
                  <a:pt x="687" y="3067"/>
                  <a:pt x="0" y="2380"/>
                  <a:pt x="0" y="1534"/>
                </a:cubicBezTo>
                <a:lnTo>
                  <a:pt x="0" y="1534"/>
                </a:lnTo>
                <a:cubicBezTo>
                  <a:pt x="0" y="686"/>
                  <a:pt x="687" y="0"/>
                  <a:pt x="1534" y="0"/>
                </a:cubicBezTo>
                <a:lnTo>
                  <a:pt x="1534" y="0"/>
                </a:lnTo>
                <a:cubicBezTo>
                  <a:pt x="2382" y="0"/>
                  <a:pt x="3068" y="686"/>
                  <a:pt x="3068" y="1534"/>
                </a:cubicBezTo>
              </a:path>
            </a:pathLst>
          </a:custGeom>
          <a:solidFill>
            <a:schemeClr val="accent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Freeform 327">
            <a:extLst>
              <a:ext uri="{FF2B5EF4-FFF2-40B4-BE49-F238E27FC236}">
                <a16:creationId xmlns:a16="http://schemas.microsoft.com/office/drawing/2014/main" id="{5FBBFE9A-4F33-471E-8A93-A2F3DF187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2603" y="3791651"/>
            <a:ext cx="1724371" cy="1986963"/>
          </a:xfrm>
          <a:custGeom>
            <a:avLst/>
            <a:gdLst>
              <a:gd name="T0" fmla="*/ 0 w 3477"/>
              <a:gd name="T1" fmla="*/ 2264 h 4003"/>
              <a:gd name="T2" fmla="*/ 0 w 3477"/>
              <a:gd name="T3" fmla="*/ 2264 h 4003"/>
              <a:gd name="T4" fmla="*/ 1738 w 3477"/>
              <a:gd name="T5" fmla="*/ 4002 h 4003"/>
              <a:gd name="T6" fmla="*/ 1738 w 3477"/>
              <a:gd name="T7" fmla="*/ 4002 h 4003"/>
              <a:gd name="T8" fmla="*/ 3476 w 3477"/>
              <a:gd name="T9" fmla="*/ 2264 h 4003"/>
              <a:gd name="T10" fmla="*/ 3476 w 3477"/>
              <a:gd name="T11" fmla="*/ 2264 h 4003"/>
              <a:gd name="T12" fmla="*/ 1738 w 3477"/>
              <a:gd name="T13" fmla="*/ 526 h 4003"/>
              <a:gd name="T14" fmla="*/ 1738 w 3477"/>
              <a:gd name="T15" fmla="*/ 0 h 4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77" h="4003">
                <a:moveTo>
                  <a:pt x="0" y="2264"/>
                </a:moveTo>
                <a:lnTo>
                  <a:pt x="0" y="2264"/>
                </a:lnTo>
                <a:cubicBezTo>
                  <a:pt x="0" y="3222"/>
                  <a:pt x="779" y="4002"/>
                  <a:pt x="1738" y="4002"/>
                </a:cubicBezTo>
                <a:lnTo>
                  <a:pt x="1738" y="4002"/>
                </a:lnTo>
                <a:cubicBezTo>
                  <a:pt x="2696" y="4002"/>
                  <a:pt x="3476" y="3222"/>
                  <a:pt x="3476" y="2264"/>
                </a:cubicBezTo>
                <a:lnTo>
                  <a:pt x="3476" y="2264"/>
                </a:lnTo>
                <a:cubicBezTo>
                  <a:pt x="3476" y="1306"/>
                  <a:pt x="2696" y="526"/>
                  <a:pt x="1738" y="526"/>
                </a:cubicBezTo>
                <a:lnTo>
                  <a:pt x="1738" y="0"/>
                </a:lnTo>
              </a:path>
            </a:pathLst>
          </a:custGeom>
          <a:noFill/>
          <a:ln w="2540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105" name="Freeform 328">
            <a:extLst>
              <a:ext uri="{FF2B5EF4-FFF2-40B4-BE49-F238E27FC236}">
                <a16:creationId xmlns:a16="http://schemas.microsoft.com/office/drawing/2014/main" id="{84AEC834-2B57-4CDC-B831-6F871B241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6648" y="3730380"/>
            <a:ext cx="96285" cy="85343"/>
          </a:xfrm>
          <a:custGeom>
            <a:avLst/>
            <a:gdLst>
              <a:gd name="T0" fmla="*/ 98 w 195"/>
              <a:gd name="T1" fmla="*/ 0 h 174"/>
              <a:gd name="T2" fmla="*/ 98 w 195"/>
              <a:gd name="T3" fmla="*/ 0 h 174"/>
              <a:gd name="T4" fmla="*/ 194 w 195"/>
              <a:gd name="T5" fmla="*/ 173 h 174"/>
              <a:gd name="T6" fmla="*/ 98 w 195"/>
              <a:gd name="T7" fmla="*/ 138 h 174"/>
              <a:gd name="T8" fmla="*/ 0 w 195"/>
              <a:gd name="T9" fmla="*/ 173 h 174"/>
              <a:gd name="T10" fmla="*/ 0 w 195"/>
              <a:gd name="T11" fmla="*/ 173 h 174"/>
              <a:gd name="T12" fmla="*/ 98 w 195"/>
              <a:gd name="T13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5" h="174">
                <a:moveTo>
                  <a:pt x="98" y="0"/>
                </a:moveTo>
                <a:lnTo>
                  <a:pt x="98" y="0"/>
                </a:lnTo>
                <a:cubicBezTo>
                  <a:pt x="119" y="58"/>
                  <a:pt x="156" y="129"/>
                  <a:pt x="194" y="173"/>
                </a:cubicBezTo>
                <a:lnTo>
                  <a:pt x="98" y="138"/>
                </a:lnTo>
                <a:lnTo>
                  <a:pt x="0" y="173"/>
                </a:lnTo>
                <a:lnTo>
                  <a:pt x="0" y="173"/>
                </a:lnTo>
                <a:cubicBezTo>
                  <a:pt x="40" y="129"/>
                  <a:pt x="76" y="58"/>
                  <a:pt x="98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106" name="Freeform 329">
            <a:extLst>
              <a:ext uri="{FF2B5EF4-FFF2-40B4-BE49-F238E27FC236}">
                <a16:creationId xmlns:a16="http://schemas.microsoft.com/office/drawing/2014/main" id="{6340375C-5110-46B1-A7F2-2B26FAF64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3264" y="4152719"/>
            <a:ext cx="1523048" cy="1523047"/>
          </a:xfrm>
          <a:custGeom>
            <a:avLst/>
            <a:gdLst>
              <a:gd name="T0" fmla="*/ 3069 w 3070"/>
              <a:gd name="T1" fmla="*/ 1535 h 3070"/>
              <a:gd name="T2" fmla="*/ 3069 w 3070"/>
              <a:gd name="T3" fmla="*/ 1535 h 3070"/>
              <a:gd name="T4" fmla="*/ 1535 w 3070"/>
              <a:gd name="T5" fmla="*/ 3069 h 3070"/>
              <a:gd name="T6" fmla="*/ 1535 w 3070"/>
              <a:gd name="T7" fmla="*/ 3069 h 3070"/>
              <a:gd name="T8" fmla="*/ 0 w 3070"/>
              <a:gd name="T9" fmla="*/ 1535 h 3070"/>
              <a:gd name="T10" fmla="*/ 0 w 3070"/>
              <a:gd name="T11" fmla="*/ 1535 h 3070"/>
              <a:gd name="T12" fmla="*/ 1535 w 3070"/>
              <a:gd name="T13" fmla="*/ 0 h 3070"/>
              <a:gd name="T14" fmla="*/ 1535 w 3070"/>
              <a:gd name="T15" fmla="*/ 0 h 3070"/>
              <a:gd name="T16" fmla="*/ 3069 w 3070"/>
              <a:gd name="T17" fmla="*/ 1535 h 3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70" h="3070">
                <a:moveTo>
                  <a:pt x="3069" y="1535"/>
                </a:moveTo>
                <a:lnTo>
                  <a:pt x="3069" y="1535"/>
                </a:lnTo>
                <a:cubicBezTo>
                  <a:pt x="3069" y="2382"/>
                  <a:pt x="2382" y="3069"/>
                  <a:pt x="1535" y="3069"/>
                </a:cubicBezTo>
                <a:lnTo>
                  <a:pt x="1535" y="3069"/>
                </a:lnTo>
                <a:cubicBezTo>
                  <a:pt x="687" y="3069"/>
                  <a:pt x="0" y="2382"/>
                  <a:pt x="0" y="1535"/>
                </a:cubicBezTo>
                <a:lnTo>
                  <a:pt x="0" y="1535"/>
                </a:lnTo>
                <a:cubicBezTo>
                  <a:pt x="0" y="687"/>
                  <a:pt x="687" y="0"/>
                  <a:pt x="1535" y="0"/>
                </a:cubicBezTo>
                <a:lnTo>
                  <a:pt x="1535" y="0"/>
                </a:lnTo>
                <a:cubicBezTo>
                  <a:pt x="2382" y="0"/>
                  <a:pt x="3069" y="687"/>
                  <a:pt x="3069" y="1535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05ADEB2-05A6-4F3F-9950-95364D1E5E87}"/>
              </a:ext>
            </a:extLst>
          </p:cNvPr>
          <p:cNvGrpSpPr/>
          <p:nvPr/>
        </p:nvGrpSpPr>
        <p:grpSpPr>
          <a:xfrm>
            <a:off x="3106239" y="4052380"/>
            <a:ext cx="315684" cy="256207"/>
            <a:chOff x="3953782" y="3448351"/>
            <a:chExt cx="315684" cy="256207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7366B902-1194-4259-B580-99B35F52922D}"/>
                </a:ext>
              </a:extLst>
            </p:cNvPr>
            <p:cNvGrpSpPr/>
            <p:nvPr/>
          </p:nvGrpSpPr>
          <p:grpSpPr>
            <a:xfrm>
              <a:off x="3953782" y="3448351"/>
              <a:ext cx="136978" cy="256207"/>
              <a:chOff x="3957471" y="3152414"/>
              <a:chExt cx="194295" cy="389918"/>
            </a:xfrm>
          </p:grpSpPr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DEA4FA83-67E7-4646-B91C-A2487EA57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3928E129-4624-4298-BA02-40DC5FBA55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5552297-E3FD-4AED-BCF6-9BF197C783C4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EFC4209C-1835-40F0-81E9-9A4A5A3E5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D9AA049E-A441-4D3A-B4F7-362A903296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343BEBB-7A59-422F-BB5F-F050A460E80A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291ACCF4-5808-4F0B-A8D0-D630BA76B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0195D4B7-42E0-495F-8792-48360E8B2A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2C1450B2-A2D2-4A61-8F6D-F5DBA2D21D2F}"/>
              </a:ext>
            </a:extLst>
          </p:cNvPr>
          <p:cNvGrpSpPr/>
          <p:nvPr/>
        </p:nvGrpSpPr>
        <p:grpSpPr>
          <a:xfrm>
            <a:off x="5938523" y="4052380"/>
            <a:ext cx="315684" cy="256207"/>
            <a:chOff x="3953782" y="3448351"/>
            <a:chExt cx="315684" cy="25620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50BB0FA0-D6B5-47AC-8B58-0012DE6EB3C0}"/>
                </a:ext>
              </a:extLst>
            </p:cNvPr>
            <p:cNvGrpSpPr/>
            <p:nvPr/>
          </p:nvGrpSpPr>
          <p:grpSpPr>
            <a:xfrm>
              <a:off x="3953782" y="3448351"/>
              <a:ext cx="136978" cy="256207"/>
              <a:chOff x="3957471" y="3152414"/>
              <a:chExt cx="194295" cy="389918"/>
            </a:xfrm>
          </p:grpSpPr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92EC454F-4AA2-434A-9B36-003718540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24F763D6-93B0-4BF2-9710-82FA4EB93E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AD148047-EDBE-4486-AC9A-8534A341D0AC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78C6219A-443D-4AD7-B8CD-6B1762F993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23018A27-B6B6-4D32-9049-AE455D8835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B4BABFA-CEC9-4C9D-8D41-21F6D1BE764D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C7B5E478-9DE3-4094-89D1-7305726FE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5FC61940-9669-4359-9829-66C15C109F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F06D247-EBA4-4552-89DC-599C297513A5}"/>
              </a:ext>
            </a:extLst>
          </p:cNvPr>
          <p:cNvGrpSpPr/>
          <p:nvPr/>
        </p:nvGrpSpPr>
        <p:grpSpPr>
          <a:xfrm>
            <a:off x="8770807" y="4052380"/>
            <a:ext cx="315684" cy="256207"/>
            <a:chOff x="3953782" y="3448351"/>
            <a:chExt cx="315684" cy="256207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C9B710D1-0C3C-4D12-ACED-1CBE7375404B}"/>
                </a:ext>
              </a:extLst>
            </p:cNvPr>
            <p:cNvGrpSpPr/>
            <p:nvPr/>
          </p:nvGrpSpPr>
          <p:grpSpPr>
            <a:xfrm>
              <a:off x="3953782" y="3448351"/>
              <a:ext cx="136978" cy="256207"/>
              <a:chOff x="3957471" y="3152414"/>
              <a:chExt cx="194295" cy="389918"/>
            </a:xfrm>
          </p:grpSpPr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08FDF146-1B22-4CD2-977D-BA9FBDAA2E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id="{FB79CCCD-D2C2-4346-B668-31A9D178BC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17BD832-AA00-4FA7-9716-3E70EF0E8C7E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256B6A9D-E278-4D54-9484-29C50F867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CD9CC72D-6AAC-4545-AC21-B4D03D3BA6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C6077A12-3D60-465F-96E5-2216B0D61B99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3DBCC2FB-00D0-4B75-BF41-176F187F6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F33473EF-D675-4F16-BC48-791F63EA5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F55255F2-40B4-4A78-A90A-5877E5F8F5BD}"/>
              </a:ext>
            </a:extLst>
          </p:cNvPr>
          <p:cNvSpPr txBox="1"/>
          <p:nvPr/>
        </p:nvSpPr>
        <p:spPr>
          <a:xfrm>
            <a:off x="1359773" y="4856976"/>
            <a:ext cx="982000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52" name="Rectangle 5">
            <a:extLst>
              <a:ext uri="{FF2B5EF4-FFF2-40B4-BE49-F238E27FC236}">
                <a16:creationId xmlns:a16="http://schemas.microsoft.com/office/drawing/2014/main" id="{878CD5C9-97EE-46E5-985B-F314B6B40765}"/>
              </a:ext>
            </a:extLst>
          </p:cNvPr>
          <p:cNvSpPr/>
          <p:nvPr/>
        </p:nvSpPr>
        <p:spPr>
          <a:xfrm>
            <a:off x="797178" y="5174704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116D41-C7E1-4A66-A2B3-69CA0A904124}"/>
              </a:ext>
            </a:extLst>
          </p:cNvPr>
          <p:cNvSpPr txBox="1"/>
          <p:nvPr/>
        </p:nvSpPr>
        <p:spPr>
          <a:xfrm>
            <a:off x="4188738" y="2760553"/>
            <a:ext cx="982000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54" name="Rectangle 5">
            <a:extLst>
              <a:ext uri="{FF2B5EF4-FFF2-40B4-BE49-F238E27FC236}">
                <a16:creationId xmlns:a16="http://schemas.microsoft.com/office/drawing/2014/main" id="{F4846E5E-2B17-4E43-81DA-6AE9C82D434F}"/>
              </a:ext>
            </a:extLst>
          </p:cNvPr>
          <p:cNvSpPr/>
          <p:nvPr/>
        </p:nvSpPr>
        <p:spPr>
          <a:xfrm>
            <a:off x="3626147" y="3078279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7E91B26-B788-45AD-BD8D-E276FEFB86D6}"/>
              </a:ext>
            </a:extLst>
          </p:cNvPr>
          <p:cNvSpPr txBox="1"/>
          <p:nvPr/>
        </p:nvSpPr>
        <p:spPr>
          <a:xfrm>
            <a:off x="7021262" y="4856978"/>
            <a:ext cx="982000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56" name="Rectangle 5">
            <a:extLst>
              <a:ext uri="{FF2B5EF4-FFF2-40B4-BE49-F238E27FC236}">
                <a16:creationId xmlns:a16="http://schemas.microsoft.com/office/drawing/2014/main" id="{E149D7F5-0EDB-4CC0-82E5-8EE7C8AD368C}"/>
              </a:ext>
            </a:extLst>
          </p:cNvPr>
          <p:cNvSpPr/>
          <p:nvPr/>
        </p:nvSpPr>
        <p:spPr>
          <a:xfrm>
            <a:off x="6458672" y="5174704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CBCCDE1-2F15-4364-B4E8-2DD0C7F3B406}"/>
              </a:ext>
            </a:extLst>
          </p:cNvPr>
          <p:cNvSpPr txBox="1"/>
          <p:nvPr/>
        </p:nvSpPr>
        <p:spPr>
          <a:xfrm>
            <a:off x="9853786" y="2760553"/>
            <a:ext cx="982000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58" name="Rectangle 5">
            <a:extLst>
              <a:ext uri="{FF2B5EF4-FFF2-40B4-BE49-F238E27FC236}">
                <a16:creationId xmlns:a16="http://schemas.microsoft.com/office/drawing/2014/main" id="{58A74BB8-81C8-4953-ABED-37B21729E3A9}"/>
              </a:ext>
            </a:extLst>
          </p:cNvPr>
          <p:cNvSpPr/>
          <p:nvPr/>
        </p:nvSpPr>
        <p:spPr>
          <a:xfrm>
            <a:off x="9291193" y="3078279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00" name="그래픽 33">
            <a:extLst>
              <a:ext uri="{FF2B5EF4-FFF2-40B4-BE49-F238E27FC236}">
                <a16:creationId xmlns:a16="http://schemas.microsoft.com/office/drawing/2014/main" id="{DAFAC686-2654-45F9-BABA-268A83FFF00E}"/>
              </a:ext>
            </a:extLst>
          </p:cNvPr>
          <p:cNvGrpSpPr/>
          <p:nvPr/>
        </p:nvGrpSpPr>
        <p:grpSpPr>
          <a:xfrm>
            <a:off x="1527839" y="3157744"/>
            <a:ext cx="640207" cy="587279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FD44259E-DC98-43EA-AC88-DC0940D3DE66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0D4ED4BE-2BEA-4EBB-9BAC-EEDC9F197453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3F03F003-4E46-46A0-ADBD-2C1074A07567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6" name="그래픽 33">
            <a:extLst>
              <a:ext uri="{FF2B5EF4-FFF2-40B4-BE49-F238E27FC236}">
                <a16:creationId xmlns:a16="http://schemas.microsoft.com/office/drawing/2014/main" id="{BB5590E8-967A-4C74-8FA2-10F040889DF3}"/>
              </a:ext>
            </a:extLst>
          </p:cNvPr>
          <p:cNvGrpSpPr/>
          <p:nvPr/>
        </p:nvGrpSpPr>
        <p:grpSpPr>
          <a:xfrm>
            <a:off x="4360123" y="4620601"/>
            <a:ext cx="640207" cy="587279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77D488D6-BB28-4834-B597-5B9E652CAAAA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2967CD4E-20DC-488D-9884-397A68CDDE71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EA50295B-DFCC-4C6D-BDBA-F947721E7D8B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57" name="그래픽 33">
            <a:extLst>
              <a:ext uri="{FF2B5EF4-FFF2-40B4-BE49-F238E27FC236}">
                <a16:creationId xmlns:a16="http://schemas.microsoft.com/office/drawing/2014/main" id="{62A2B811-68D3-4296-AD50-D43CBE6F262F}"/>
              </a:ext>
            </a:extLst>
          </p:cNvPr>
          <p:cNvGrpSpPr/>
          <p:nvPr/>
        </p:nvGrpSpPr>
        <p:grpSpPr>
          <a:xfrm>
            <a:off x="7192405" y="3157744"/>
            <a:ext cx="640207" cy="587279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0713E3D2-431C-4CF3-9D6E-8FF1D6D880D0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C9501C51-B282-4312-831A-BA5E15FF3010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8957DA6E-40E7-40DA-A8F4-58F2E32DE553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1" name="그래픽 33">
            <a:extLst>
              <a:ext uri="{FF2B5EF4-FFF2-40B4-BE49-F238E27FC236}">
                <a16:creationId xmlns:a16="http://schemas.microsoft.com/office/drawing/2014/main" id="{9A2B9249-4C1B-4D97-955C-C419795C1DF4}"/>
              </a:ext>
            </a:extLst>
          </p:cNvPr>
          <p:cNvGrpSpPr/>
          <p:nvPr/>
        </p:nvGrpSpPr>
        <p:grpSpPr>
          <a:xfrm>
            <a:off x="10024688" y="4620601"/>
            <a:ext cx="640207" cy="587279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90C3E8E7-3387-4D79-96D1-CD0EF7F3C824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C0EF03EE-306D-4BFF-8510-5CCDE53F3C18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734CE23B-8B38-4AE3-8367-FA4D770F766E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1C6987F-140F-3B84-EBF2-01CE9CF74863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5DC5D-3DB2-EC72-712F-472FCB352C85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67098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reeform 5">
            <a:extLst>
              <a:ext uri="{FF2B5EF4-FFF2-40B4-BE49-F238E27FC236}">
                <a16:creationId xmlns:a16="http://schemas.microsoft.com/office/drawing/2014/main" id="{8DB3F2AD-DFBD-4D44-BAE2-BBC95AE26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290" y="2025751"/>
            <a:ext cx="3910315" cy="420528"/>
          </a:xfrm>
          <a:custGeom>
            <a:avLst/>
            <a:gdLst>
              <a:gd name="T0" fmla="*/ 8651 w 8652"/>
              <a:gd name="T1" fmla="*/ 931 h 932"/>
              <a:gd name="T2" fmla="*/ 150 w 8652"/>
              <a:gd name="T3" fmla="*/ 931 h 932"/>
              <a:gd name="T4" fmla="*/ 150 w 8652"/>
              <a:gd name="T5" fmla="*/ 931 h 932"/>
              <a:gd name="T6" fmla="*/ 0 w 8652"/>
              <a:gd name="T7" fmla="*/ 781 h 932"/>
              <a:gd name="T8" fmla="*/ 0 w 8652"/>
              <a:gd name="T9" fmla="*/ 149 h 932"/>
              <a:gd name="T10" fmla="*/ 0 w 8652"/>
              <a:gd name="T11" fmla="*/ 149 h 932"/>
              <a:gd name="T12" fmla="*/ 150 w 8652"/>
              <a:gd name="T13" fmla="*/ 0 h 932"/>
              <a:gd name="T14" fmla="*/ 8651 w 8652"/>
              <a:gd name="T15" fmla="*/ 0 h 932"/>
              <a:gd name="T16" fmla="*/ 8651 w 8652"/>
              <a:gd name="T17" fmla="*/ 931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52" h="932">
                <a:moveTo>
                  <a:pt x="8651" y="931"/>
                </a:moveTo>
                <a:lnTo>
                  <a:pt x="150" y="931"/>
                </a:lnTo>
                <a:lnTo>
                  <a:pt x="150" y="931"/>
                </a:lnTo>
                <a:cubicBezTo>
                  <a:pt x="68" y="931"/>
                  <a:pt x="0" y="864"/>
                  <a:pt x="0" y="781"/>
                </a:cubicBezTo>
                <a:lnTo>
                  <a:pt x="0" y="149"/>
                </a:lnTo>
                <a:lnTo>
                  <a:pt x="0" y="149"/>
                </a:lnTo>
                <a:cubicBezTo>
                  <a:pt x="0" y="68"/>
                  <a:pt x="68" y="0"/>
                  <a:pt x="150" y="0"/>
                </a:cubicBezTo>
                <a:lnTo>
                  <a:pt x="8651" y="0"/>
                </a:lnTo>
                <a:lnTo>
                  <a:pt x="8651" y="93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16" name="Freeform 6">
            <a:extLst>
              <a:ext uri="{FF2B5EF4-FFF2-40B4-BE49-F238E27FC236}">
                <a16:creationId xmlns:a16="http://schemas.microsoft.com/office/drawing/2014/main" id="{F33A133E-AC1C-4479-B141-32EB097E2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403" y="2025751"/>
            <a:ext cx="3910315" cy="420528"/>
          </a:xfrm>
          <a:custGeom>
            <a:avLst/>
            <a:gdLst>
              <a:gd name="T0" fmla="*/ 0 w 8651"/>
              <a:gd name="T1" fmla="*/ 0 h 932"/>
              <a:gd name="T2" fmla="*/ 8501 w 8651"/>
              <a:gd name="T3" fmla="*/ 0 h 932"/>
              <a:gd name="T4" fmla="*/ 8501 w 8651"/>
              <a:gd name="T5" fmla="*/ 0 h 932"/>
              <a:gd name="T6" fmla="*/ 8650 w 8651"/>
              <a:gd name="T7" fmla="*/ 149 h 932"/>
              <a:gd name="T8" fmla="*/ 8650 w 8651"/>
              <a:gd name="T9" fmla="*/ 781 h 932"/>
              <a:gd name="T10" fmla="*/ 8650 w 8651"/>
              <a:gd name="T11" fmla="*/ 781 h 932"/>
              <a:gd name="T12" fmla="*/ 8501 w 8651"/>
              <a:gd name="T13" fmla="*/ 931 h 932"/>
              <a:gd name="T14" fmla="*/ 0 w 8651"/>
              <a:gd name="T15" fmla="*/ 931 h 932"/>
              <a:gd name="T16" fmla="*/ 0 w 8651"/>
              <a:gd name="T17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51" h="932">
                <a:moveTo>
                  <a:pt x="0" y="0"/>
                </a:moveTo>
                <a:lnTo>
                  <a:pt x="8501" y="0"/>
                </a:lnTo>
                <a:lnTo>
                  <a:pt x="8501" y="0"/>
                </a:lnTo>
                <a:cubicBezTo>
                  <a:pt x="8583" y="0"/>
                  <a:pt x="8650" y="68"/>
                  <a:pt x="8650" y="149"/>
                </a:cubicBezTo>
                <a:lnTo>
                  <a:pt x="8650" y="781"/>
                </a:lnTo>
                <a:lnTo>
                  <a:pt x="8650" y="781"/>
                </a:lnTo>
                <a:cubicBezTo>
                  <a:pt x="8650" y="864"/>
                  <a:pt x="8583" y="931"/>
                  <a:pt x="8501" y="931"/>
                </a:cubicBezTo>
                <a:lnTo>
                  <a:pt x="0" y="931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17" name="Freeform 23">
            <a:extLst>
              <a:ext uri="{FF2B5EF4-FFF2-40B4-BE49-F238E27FC236}">
                <a16:creationId xmlns:a16="http://schemas.microsoft.com/office/drawing/2014/main" id="{ABABA363-6B29-4369-961D-63D4E1BD3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289" y="4913646"/>
            <a:ext cx="364723" cy="366717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18" name="Freeform 24">
            <a:extLst>
              <a:ext uri="{FF2B5EF4-FFF2-40B4-BE49-F238E27FC236}">
                <a16:creationId xmlns:a16="http://schemas.microsoft.com/office/drawing/2014/main" id="{058065C5-C409-422A-86DF-DCBAE1DEF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731" y="4913646"/>
            <a:ext cx="364724" cy="366717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19" name="Freeform 25">
            <a:extLst>
              <a:ext uri="{FF2B5EF4-FFF2-40B4-BE49-F238E27FC236}">
                <a16:creationId xmlns:a16="http://schemas.microsoft.com/office/drawing/2014/main" id="{77446742-008E-40D0-9F30-05CE3099E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183" y="4913646"/>
            <a:ext cx="364724" cy="366717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Freeform 26">
            <a:extLst>
              <a:ext uri="{FF2B5EF4-FFF2-40B4-BE49-F238E27FC236}">
                <a16:creationId xmlns:a16="http://schemas.microsoft.com/office/drawing/2014/main" id="{AB8F0A95-E6A9-4E85-8A71-07D178BE7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35" y="4913646"/>
            <a:ext cx="364724" cy="366717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21" name="Freeform 27">
            <a:extLst>
              <a:ext uri="{FF2B5EF4-FFF2-40B4-BE49-F238E27FC236}">
                <a16:creationId xmlns:a16="http://schemas.microsoft.com/office/drawing/2014/main" id="{2721B282-10E3-4F05-A36B-BF58F4D45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81" y="4913646"/>
            <a:ext cx="364723" cy="366717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22" name="Freeform 28">
            <a:extLst>
              <a:ext uri="{FF2B5EF4-FFF2-40B4-BE49-F238E27FC236}">
                <a16:creationId xmlns:a16="http://schemas.microsoft.com/office/drawing/2014/main" id="{2B423370-321B-411A-8BA5-657DB1C1B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533" y="4913646"/>
            <a:ext cx="364723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23" name="Freeform 29">
            <a:extLst>
              <a:ext uri="{FF2B5EF4-FFF2-40B4-BE49-F238E27FC236}">
                <a16:creationId xmlns:a16="http://schemas.microsoft.com/office/drawing/2014/main" id="{93030E50-9807-48EB-A1E3-F2D521B0D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985" y="4913646"/>
            <a:ext cx="364723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27" name="Freeform 30">
            <a:extLst>
              <a:ext uri="{FF2B5EF4-FFF2-40B4-BE49-F238E27FC236}">
                <a16:creationId xmlns:a16="http://schemas.microsoft.com/office/drawing/2014/main" id="{85F7D383-C39D-4E11-984A-26E7DC365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436" y="4913646"/>
            <a:ext cx="366717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28" name="Freeform 31">
            <a:extLst>
              <a:ext uri="{FF2B5EF4-FFF2-40B4-BE49-F238E27FC236}">
                <a16:creationId xmlns:a16="http://schemas.microsoft.com/office/drawing/2014/main" id="{F094E42F-5274-46D9-A057-9EAB55C11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879" y="4913646"/>
            <a:ext cx="364724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29" name="Freeform 32">
            <a:extLst>
              <a:ext uri="{FF2B5EF4-FFF2-40B4-BE49-F238E27FC236}">
                <a16:creationId xmlns:a16="http://schemas.microsoft.com/office/drawing/2014/main" id="{8F33F884-95F2-4940-B70A-1677C8F21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999" y="4913646"/>
            <a:ext cx="364724" cy="366717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30" name="Freeform 33">
            <a:extLst>
              <a:ext uri="{FF2B5EF4-FFF2-40B4-BE49-F238E27FC236}">
                <a16:creationId xmlns:a16="http://schemas.microsoft.com/office/drawing/2014/main" id="{6BCDE666-EB4E-4727-A206-93471E2E8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4547" y="4913646"/>
            <a:ext cx="364724" cy="36671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31" name="Freeform 34">
            <a:extLst>
              <a:ext uri="{FF2B5EF4-FFF2-40B4-BE49-F238E27FC236}">
                <a16:creationId xmlns:a16="http://schemas.microsoft.com/office/drawing/2014/main" id="{D8BD754F-BA41-4DEF-B33F-C0FABFAF3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097" y="4913646"/>
            <a:ext cx="364724" cy="36671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32" name="Freeform 35">
            <a:extLst>
              <a:ext uri="{FF2B5EF4-FFF2-40B4-BE49-F238E27FC236}">
                <a16:creationId xmlns:a16="http://schemas.microsoft.com/office/drawing/2014/main" id="{F4BEDBD8-7AA0-4950-9A68-BA7F5B375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7654" y="4913646"/>
            <a:ext cx="364723" cy="36671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33" name="Freeform 36">
            <a:extLst>
              <a:ext uri="{FF2B5EF4-FFF2-40B4-BE49-F238E27FC236}">
                <a16:creationId xmlns:a16="http://schemas.microsoft.com/office/drawing/2014/main" id="{38C6C8D5-7C9A-426D-907C-24CF42B2A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202" y="4913646"/>
            <a:ext cx="364723" cy="36671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34" name="Freeform 37">
            <a:extLst>
              <a:ext uri="{FF2B5EF4-FFF2-40B4-BE49-F238E27FC236}">
                <a16:creationId xmlns:a16="http://schemas.microsoft.com/office/drawing/2014/main" id="{2B1EEF69-BEA4-46B3-98A4-63FD703D6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2751" y="4913646"/>
            <a:ext cx="364723" cy="36671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35" name="Freeform 38">
            <a:extLst>
              <a:ext uri="{FF2B5EF4-FFF2-40B4-BE49-F238E27FC236}">
                <a16:creationId xmlns:a16="http://schemas.microsoft.com/office/drawing/2014/main" id="{A8920E51-8AB6-4E08-9C2E-DB0A1F311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305" y="4913646"/>
            <a:ext cx="366717" cy="36671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36" name="Freeform 39">
            <a:extLst>
              <a:ext uri="{FF2B5EF4-FFF2-40B4-BE49-F238E27FC236}">
                <a16:creationId xmlns:a16="http://schemas.microsoft.com/office/drawing/2014/main" id="{48EC14D0-3D55-4061-971B-1AC9D0C9B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853" y="4913646"/>
            <a:ext cx="364724" cy="36671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37" name="Freeform 40">
            <a:extLst>
              <a:ext uri="{FF2B5EF4-FFF2-40B4-BE49-F238E27FC236}">
                <a16:creationId xmlns:a16="http://schemas.microsoft.com/office/drawing/2014/main" id="{33945FCA-0B1F-4062-84C4-A9E537257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401" y="4913646"/>
            <a:ext cx="364724" cy="36671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39" name="Freeform 42">
            <a:extLst>
              <a:ext uri="{FF2B5EF4-FFF2-40B4-BE49-F238E27FC236}">
                <a16:creationId xmlns:a16="http://schemas.microsoft.com/office/drawing/2014/main" id="{0DBEBBB7-FE10-4687-81AD-61548C017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289" y="2926599"/>
            <a:ext cx="364723" cy="364723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40" name="Freeform 43">
            <a:extLst>
              <a:ext uri="{FF2B5EF4-FFF2-40B4-BE49-F238E27FC236}">
                <a16:creationId xmlns:a16="http://schemas.microsoft.com/office/drawing/2014/main" id="{30978D92-EBE4-44C0-8697-82BCFE5DE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731" y="2926599"/>
            <a:ext cx="364724" cy="364723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41" name="Freeform 44">
            <a:extLst>
              <a:ext uri="{FF2B5EF4-FFF2-40B4-BE49-F238E27FC236}">
                <a16:creationId xmlns:a16="http://schemas.microsoft.com/office/drawing/2014/main" id="{254CE1DC-5B6E-4430-9F7B-2EF237AD0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183" y="2926599"/>
            <a:ext cx="364724" cy="364723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42" name="Freeform 45">
            <a:extLst>
              <a:ext uri="{FF2B5EF4-FFF2-40B4-BE49-F238E27FC236}">
                <a16:creationId xmlns:a16="http://schemas.microsoft.com/office/drawing/2014/main" id="{A284E4BF-D418-4702-AD3B-C0468C23B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35" y="2926599"/>
            <a:ext cx="364724" cy="364723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43" name="Freeform 46">
            <a:extLst>
              <a:ext uri="{FF2B5EF4-FFF2-40B4-BE49-F238E27FC236}">
                <a16:creationId xmlns:a16="http://schemas.microsoft.com/office/drawing/2014/main" id="{7453DF26-A27C-4D3D-9E39-8843247F3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81" y="2926599"/>
            <a:ext cx="364723" cy="364723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44" name="Freeform 47">
            <a:extLst>
              <a:ext uri="{FF2B5EF4-FFF2-40B4-BE49-F238E27FC236}">
                <a16:creationId xmlns:a16="http://schemas.microsoft.com/office/drawing/2014/main" id="{7273064F-F260-44C1-99C7-7B95136D7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533" y="2926599"/>
            <a:ext cx="364723" cy="364723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45" name="Freeform 48">
            <a:extLst>
              <a:ext uri="{FF2B5EF4-FFF2-40B4-BE49-F238E27FC236}">
                <a16:creationId xmlns:a16="http://schemas.microsoft.com/office/drawing/2014/main" id="{473B5BED-EE16-41D6-85B4-3F1E6BFCF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985" y="2926599"/>
            <a:ext cx="364723" cy="36472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46" name="Freeform 49">
            <a:extLst>
              <a:ext uri="{FF2B5EF4-FFF2-40B4-BE49-F238E27FC236}">
                <a16:creationId xmlns:a16="http://schemas.microsoft.com/office/drawing/2014/main" id="{B8D29EC1-C4EC-48AA-9A11-86D48F233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436" y="2926599"/>
            <a:ext cx="366717" cy="36472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47" name="Freeform 50">
            <a:extLst>
              <a:ext uri="{FF2B5EF4-FFF2-40B4-BE49-F238E27FC236}">
                <a16:creationId xmlns:a16="http://schemas.microsoft.com/office/drawing/2014/main" id="{69F47141-8C27-45CC-AC9D-683C5D9FA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879" y="2926599"/>
            <a:ext cx="364724" cy="36472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48" name="Freeform 51">
            <a:extLst>
              <a:ext uri="{FF2B5EF4-FFF2-40B4-BE49-F238E27FC236}">
                <a16:creationId xmlns:a16="http://schemas.microsoft.com/office/drawing/2014/main" id="{B134459C-6DE8-4287-9A46-36BAFE5FA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999" y="2926599"/>
            <a:ext cx="364724" cy="364723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52" name="Freeform 52">
            <a:extLst>
              <a:ext uri="{FF2B5EF4-FFF2-40B4-BE49-F238E27FC236}">
                <a16:creationId xmlns:a16="http://schemas.microsoft.com/office/drawing/2014/main" id="{07610A91-4412-495B-B063-A41C75A27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4547" y="2926599"/>
            <a:ext cx="364724" cy="364723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53" name="Freeform 53">
            <a:extLst>
              <a:ext uri="{FF2B5EF4-FFF2-40B4-BE49-F238E27FC236}">
                <a16:creationId xmlns:a16="http://schemas.microsoft.com/office/drawing/2014/main" id="{9F4758A8-D803-4BD9-A3DD-43CD796BF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097" y="2926599"/>
            <a:ext cx="364724" cy="364723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54" name="Freeform 54">
            <a:extLst>
              <a:ext uri="{FF2B5EF4-FFF2-40B4-BE49-F238E27FC236}">
                <a16:creationId xmlns:a16="http://schemas.microsoft.com/office/drawing/2014/main" id="{995C80AD-2C40-4A1E-8311-F1CFA0DF9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7654" y="2926599"/>
            <a:ext cx="364723" cy="364723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55" name="Freeform 55">
            <a:extLst>
              <a:ext uri="{FF2B5EF4-FFF2-40B4-BE49-F238E27FC236}">
                <a16:creationId xmlns:a16="http://schemas.microsoft.com/office/drawing/2014/main" id="{317C67ED-F1A6-4D80-B517-245E19455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202" y="2926599"/>
            <a:ext cx="364723" cy="364723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56" name="Freeform 56">
            <a:extLst>
              <a:ext uri="{FF2B5EF4-FFF2-40B4-BE49-F238E27FC236}">
                <a16:creationId xmlns:a16="http://schemas.microsoft.com/office/drawing/2014/main" id="{D894CA65-CC9C-4504-A815-0BFCF4F55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2751" y="2926599"/>
            <a:ext cx="364723" cy="364723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65" name="Freeform 57">
            <a:extLst>
              <a:ext uri="{FF2B5EF4-FFF2-40B4-BE49-F238E27FC236}">
                <a16:creationId xmlns:a16="http://schemas.microsoft.com/office/drawing/2014/main" id="{40B301BF-30D7-4D3F-8F45-82688B7D7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305" y="2926599"/>
            <a:ext cx="366717" cy="36472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66" name="Freeform 58">
            <a:extLst>
              <a:ext uri="{FF2B5EF4-FFF2-40B4-BE49-F238E27FC236}">
                <a16:creationId xmlns:a16="http://schemas.microsoft.com/office/drawing/2014/main" id="{74B13EC2-A1C3-4DD6-AB92-CB81C3B9B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853" y="2926599"/>
            <a:ext cx="364724" cy="36472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67" name="Freeform 59">
            <a:extLst>
              <a:ext uri="{FF2B5EF4-FFF2-40B4-BE49-F238E27FC236}">
                <a16:creationId xmlns:a16="http://schemas.microsoft.com/office/drawing/2014/main" id="{C12B828C-A0B7-43A2-A3B3-05A69EB4E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401" y="2926599"/>
            <a:ext cx="364724" cy="36472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69" name="Freeform 61">
            <a:extLst>
              <a:ext uri="{FF2B5EF4-FFF2-40B4-BE49-F238E27FC236}">
                <a16:creationId xmlns:a16="http://schemas.microsoft.com/office/drawing/2014/main" id="{4021E894-8875-457C-ABD2-FE2EE459C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289" y="4251961"/>
            <a:ext cx="364723" cy="364724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70" name="Freeform 62">
            <a:extLst>
              <a:ext uri="{FF2B5EF4-FFF2-40B4-BE49-F238E27FC236}">
                <a16:creationId xmlns:a16="http://schemas.microsoft.com/office/drawing/2014/main" id="{2C332D9E-F845-4440-9A6B-A5628CF23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731" y="4251961"/>
            <a:ext cx="364724" cy="364724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71" name="Freeform 63">
            <a:extLst>
              <a:ext uri="{FF2B5EF4-FFF2-40B4-BE49-F238E27FC236}">
                <a16:creationId xmlns:a16="http://schemas.microsoft.com/office/drawing/2014/main" id="{DDF5481D-0F80-459F-BBDE-6F9CA8BDE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183" y="4251961"/>
            <a:ext cx="364724" cy="364724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72" name="Freeform 64">
            <a:extLst>
              <a:ext uri="{FF2B5EF4-FFF2-40B4-BE49-F238E27FC236}">
                <a16:creationId xmlns:a16="http://schemas.microsoft.com/office/drawing/2014/main" id="{3262BCBF-F5EE-4C78-8BDB-36CC93FE3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35" y="4251961"/>
            <a:ext cx="364724" cy="364724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73" name="Freeform 65">
            <a:extLst>
              <a:ext uri="{FF2B5EF4-FFF2-40B4-BE49-F238E27FC236}">
                <a16:creationId xmlns:a16="http://schemas.microsoft.com/office/drawing/2014/main" id="{4B1D0BD3-50FE-44FF-92D3-0E4CA7968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81" y="4251961"/>
            <a:ext cx="364723" cy="364724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74" name="Freeform 66">
            <a:extLst>
              <a:ext uri="{FF2B5EF4-FFF2-40B4-BE49-F238E27FC236}">
                <a16:creationId xmlns:a16="http://schemas.microsoft.com/office/drawing/2014/main" id="{81BF769A-BB5B-409A-ACF5-1BD8082BB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533" y="4251961"/>
            <a:ext cx="364723" cy="364724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75" name="Freeform 67">
            <a:extLst>
              <a:ext uri="{FF2B5EF4-FFF2-40B4-BE49-F238E27FC236}">
                <a16:creationId xmlns:a16="http://schemas.microsoft.com/office/drawing/2014/main" id="{0BF97042-D4A0-4003-9191-3C6676813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985" y="4251961"/>
            <a:ext cx="364723" cy="36472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76" name="Freeform 68">
            <a:extLst>
              <a:ext uri="{FF2B5EF4-FFF2-40B4-BE49-F238E27FC236}">
                <a16:creationId xmlns:a16="http://schemas.microsoft.com/office/drawing/2014/main" id="{4C3349EB-8FD2-4205-B5CA-C280773C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436" y="4251961"/>
            <a:ext cx="366717" cy="36472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77" name="Freeform 69">
            <a:extLst>
              <a:ext uri="{FF2B5EF4-FFF2-40B4-BE49-F238E27FC236}">
                <a16:creationId xmlns:a16="http://schemas.microsoft.com/office/drawing/2014/main" id="{7F5E760F-8D4D-471E-902E-B2856ACDE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879" y="4251961"/>
            <a:ext cx="364724" cy="36472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78" name="Freeform 70">
            <a:extLst>
              <a:ext uri="{FF2B5EF4-FFF2-40B4-BE49-F238E27FC236}">
                <a16:creationId xmlns:a16="http://schemas.microsoft.com/office/drawing/2014/main" id="{459C86F7-30AB-4640-9CF5-FBAA6A680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999" y="4251961"/>
            <a:ext cx="364724" cy="364724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79" name="Freeform 71">
            <a:extLst>
              <a:ext uri="{FF2B5EF4-FFF2-40B4-BE49-F238E27FC236}">
                <a16:creationId xmlns:a16="http://schemas.microsoft.com/office/drawing/2014/main" id="{4EF76A3F-2C32-420E-8627-4B4A02518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4547" y="4251961"/>
            <a:ext cx="364724" cy="364724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80" name="Freeform 72">
            <a:extLst>
              <a:ext uri="{FF2B5EF4-FFF2-40B4-BE49-F238E27FC236}">
                <a16:creationId xmlns:a16="http://schemas.microsoft.com/office/drawing/2014/main" id="{6AE12686-1DE9-4306-81D0-970A5BB6E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097" y="4251961"/>
            <a:ext cx="364724" cy="364724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81" name="Freeform 73">
            <a:extLst>
              <a:ext uri="{FF2B5EF4-FFF2-40B4-BE49-F238E27FC236}">
                <a16:creationId xmlns:a16="http://schemas.microsoft.com/office/drawing/2014/main" id="{D3C76317-085B-4D29-958C-E7AA6B5D9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7654" y="4251961"/>
            <a:ext cx="364723" cy="364724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82" name="Freeform 74">
            <a:extLst>
              <a:ext uri="{FF2B5EF4-FFF2-40B4-BE49-F238E27FC236}">
                <a16:creationId xmlns:a16="http://schemas.microsoft.com/office/drawing/2014/main" id="{4AE98F1C-893E-486D-BCC9-D6C118CFA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202" y="4251961"/>
            <a:ext cx="364723" cy="36472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83" name="Freeform 75">
            <a:extLst>
              <a:ext uri="{FF2B5EF4-FFF2-40B4-BE49-F238E27FC236}">
                <a16:creationId xmlns:a16="http://schemas.microsoft.com/office/drawing/2014/main" id="{4EAD70BF-451D-48C3-9E70-1606D0211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2751" y="4251961"/>
            <a:ext cx="364723" cy="36472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84" name="Freeform 76">
            <a:extLst>
              <a:ext uri="{FF2B5EF4-FFF2-40B4-BE49-F238E27FC236}">
                <a16:creationId xmlns:a16="http://schemas.microsoft.com/office/drawing/2014/main" id="{D93BD105-5DB6-4B69-9099-69150106A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305" y="4251961"/>
            <a:ext cx="366717" cy="36472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85" name="Freeform 77">
            <a:extLst>
              <a:ext uri="{FF2B5EF4-FFF2-40B4-BE49-F238E27FC236}">
                <a16:creationId xmlns:a16="http://schemas.microsoft.com/office/drawing/2014/main" id="{561CCDB4-D1BA-4306-B185-78D5B5680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853" y="4251961"/>
            <a:ext cx="364724" cy="36472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86" name="Freeform 78">
            <a:extLst>
              <a:ext uri="{FF2B5EF4-FFF2-40B4-BE49-F238E27FC236}">
                <a16:creationId xmlns:a16="http://schemas.microsoft.com/office/drawing/2014/main" id="{4A2FA24E-010F-46D5-8C41-8688151D2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401" y="4251961"/>
            <a:ext cx="364724" cy="36472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88" name="Freeform 80">
            <a:extLst>
              <a:ext uri="{FF2B5EF4-FFF2-40B4-BE49-F238E27FC236}">
                <a16:creationId xmlns:a16="http://schemas.microsoft.com/office/drawing/2014/main" id="{9F919425-D812-400F-B732-5EE504655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289" y="3588285"/>
            <a:ext cx="364723" cy="364723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89" name="Freeform 81">
            <a:extLst>
              <a:ext uri="{FF2B5EF4-FFF2-40B4-BE49-F238E27FC236}">
                <a16:creationId xmlns:a16="http://schemas.microsoft.com/office/drawing/2014/main" id="{BD0A8E54-C5B8-43BF-A88E-F24F5A0DA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731" y="3588285"/>
            <a:ext cx="364724" cy="364723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90" name="Freeform 82">
            <a:extLst>
              <a:ext uri="{FF2B5EF4-FFF2-40B4-BE49-F238E27FC236}">
                <a16:creationId xmlns:a16="http://schemas.microsoft.com/office/drawing/2014/main" id="{35857BF7-BB85-4633-97A5-040DEBD0E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183" y="3588285"/>
            <a:ext cx="364724" cy="36472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91" name="Freeform 83">
            <a:extLst>
              <a:ext uri="{FF2B5EF4-FFF2-40B4-BE49-F238E27FC236}">
                <a16:creationId xmlns:a16="http://schemas.microsoft.com/office/drawing/2014/main" id="{5B0E7024-141E-4147-84ED-B1988FA2D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35" y="3588285"/>
            <a:ext cx="364724" cy="36472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92" name="Freeform 84">
            <a:extLst>
              <a:ext uri="{FF2B5EF4-FFF2-40B4-BE49-F238E27FC236}">
                <a16:creationId xmlns:a16="http://schemas.microsoft.com/office/drawing/2014/main" id="{7A667D0F-020C-434E-A201-60DB2A9A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81" y="3588285"/>
            <a:ext cx="364723" cy="36472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93" name="Freeform 85">
            <a:extLst>
              <a:ext uri="{FF2B5EF4-FFF2-40B4-BE49-F238E27FC236}">
                <a16:creationId xmlns:a16="http://schemas.microsoft.com/office/drawing/2014/main" id="{6CD3E34B-D692-4944-81AC-53427676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533" y="3588285"/>
            <a:ext cx="364723" cy="36472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94" name="Freeform 86">
            <a:extLst>
              <a:ext uri="{FF2B5EF4-FFF2-40B4-BE49-F238E27FC236}">
                <a16:creationId xmlns:a16="http://schemas.microsoft.com/office/drawing/2014/main" id="{C813ED2B-7877-485B-940C-32F7CBACA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985" y="3588285"/>
            <a:ext cx="364723" cy="36472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95" name="Freeform 87">
            <a:extLst>
              <a:ext uri="{FF2B5EF4-FFF2-40B4-BE49-F238E27FC236}">
                <a16:creationId xmlns:a16="http://schemas.microsoft.com/office/drawing/2014/main" id="{A677C315-0FF9-4D5B-8C85-88AB11F8D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436" y="3588285"/>
            <a:ext cx="366717" cy="36472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96" name="Freeform 88">
            <a:extLst>
              <a:ext uri="{FF2B5EF4-FFF2-40B4-BE49-F238E27FC236}">
                <a16:creationId xmlns:a16="http://schemas.microsoft.com/office/drawing/2014/main" id="{81F25A1B-7FB5-404E-A8C9-A44257B7E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879" y="3588285"/>
            <a:ext cx="364724" cy="36472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97" name="Freeform 89">
            <a:extLst>
              <a:ext uri="{FF2B5EF4-FFF2-40B4-BE49-F238E27FC236}">
                <a16:creationId xmlns:a16="http://schemas.microsoft.com/office/drawing/2014/main" id="{E286A47A-F6F6-4E8D-84FF-830F086D9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999" y="3588285"/>
            <a:ext cx="364724" cy="364723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98" name="Freeform 90">
            <a:extLst>
              <a:ext uri="{FF2B5EF4-FFF2-40B4-BE49-F238E27FC236}">
                <a16:creationId xmlns:a16="http://schemas.microsoft.com/office/drawing/2014/main" id="{9B4AEB22-2C65-49C4-85F6-A11017D83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4547" y="3588285"/>
            <a:ext cx="364724" cy="364723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299" name="Freeform 91">
            <a:extLst>
              <a:ext uri="{FF2B5EF4-FFF2-40B4-BE49-F238E27FC236}">
                <a16:creationId xmlns:a16="http://schemas.microsoft.com/office/drawing/2014/main" id="{A5CF88A8-29BD-4D2D-A4C4-02FAA5281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097" y="3588285"/>
            <a:ext cx="364724" cy="364723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00" name="Freeform 92">
            <a:extLst>
              <a:ext uri="{FF2B5EF4-FFF2-40B4-BE49-F238E27FC236}">
                <a16:creationId xmlns:a16="http://schemas.microsoft.com/office/drawing/2014/main" id="{737CF888-29C0-4C3B-9620-88710E939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7654" y="3588285"/>
            <a:ext cx="364723" cy="36472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01" name="Freeform 93">
            <a:extLst>
              <a:ext uri="{FF2B5EF4-FFF2-40B4-BE49-F238E27FC236}">
                <a16:creationId xmlns:a16="http://schemas.microsoft.com/office/drawing/2014/main" id="{4274A746-28CF-4127-A243-8369D55B4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202" y="3588285"/>
            <a:ext cx="364723" cy="36472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02" name="Freeform 94">
            <a:extLst>
              <a:ext uri="{FF2B5EF4-FFF2-40B4-BE49-F238E27FC236}">
                <a16:creationId xmlns:a16="http://schemas.microsoft.com/office/drawing/2014/main" id="{F7D491FC-FD90-42F5-81AE-8AF59217F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2751" y="3588285"/>
            <a:ext cx="364723" cy="36472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03" name="Freeform 95">
            <a:extLst>
              <a:ext uri="{FF2B5EF4-FFF2-40B4-BE49-F238E27FC236}">
                <a16:creationId xmlns:a16="http://schemas.microsoft.com/office/drawing/2014/main" id="{ACD1E4A2-C88D-4F6B-8D50-26888DCCD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305" y="3588285"/>
            <a:ext cx="366717" cy="36472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04" name="Freeform 96">
            <a:extLst>
              <a:ext uri="{FF2B5EF4-FFF2-40B4-BE49-F238E27FC236}">
                <a16:creationId xmlns:a16="http://schemas.microsoft.com/office/drawing/2014/main" id="{65E0976F-8D52-4FFC-97E1-5232B7BFE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853" y="3588285"/>
            <a:ext cx="364724" cy="36472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05" name="Freeform 97">
            <a:extLst>
              <a:ext uri="{FF2B5EF4-FFF2-40B4-BE49-F238E27FC236}">
                <a16:creationId xmlns:a16="http://schemas.microsoft.com/office/drawing/2014/main" id="{44A57726-4B13-4698-9A35-02E83A89E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401" y="3588285"/>
            <a:ext cx="364724" cy="36472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10" name="Freeform 23">
            <a:extLst>
              <a:ext uri="{FF2B5EF4-FFF2-40B4-BE49-F238E27FC236}">
                <a16:creationId xmlns:a16="http://schemas.microsoft.com/office/drawing/2014/main" id="{B26AEBB3-1B18-4097-87B1-9B4F710E5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289" y="5577322"/>
            <a:ext cx="364723" cy="366717"/>
          </a:xfrm>
          <a:prstGeom prst="round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11" name="Freeform 24">
            <a:extLst>
              <a:ext uri="{FF2B5EF4-FFF2-40B4-BE49-F238E27FC236}">
                <a16:creationId xmlns:a16="http://schemas.microsoft.com/office/drawing/2014/main" id="{64DAF6D6-3D23-40D7-ACFC-C08DAB060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731" y="5577322"/>
            <a:ext cx="364724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12" name="Freeform 25">
            <a:extLst>
              <a:ext uri="{FF2B5EF4-FFF2-40B4-BE49-F238E27FC236}">
                <a16:creationId xmlns:a16="http://schemas.microsoft.com/office/drawing/2014/main" id="{423A775A-5DC6-4FA6-B51F-B290F3D41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183" y="5577322"/>
            <a:ext cx="364724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13" name="Freeform 26">
            <a:extLst>
              <a:ext uri="{FF2B5EF4-FFF2-40B4-BE49-F238E27FC236}">
                <a16:creationId xmlns:a16="http://schemas.microsoft.com/office/drawing/2014/main" id="{14D61869-F517-46EF-9FC7-D47A31445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35" y="5577322"/>
            <a:ext cx="364724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14" name="Freeform 27">
            <a:extLst>
              <a:ext uri="{FF2B5EF4-FFF2-40B4-BE49-F238E27FC236}">
                <a16:creationId xmlns:a16="http://schemas.microsoft.com/office/drawing/2014/main" id="{6B5908DB-9F73-4D4F-9476-1CC320480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81" y="5577322"/>
            <a:ext cx="364723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15" name="Freeform 28">
            <a:extLst>
              <a:ext uri="{FF2B5EF4-FFF2-40B4-BE49-F238E27FC236}">
                <a16:creationId xmlns:a16="http://schemas.microsoft.com/office/drawing/2014/main" id="{24F20DFA-A973-4145-8BCD-7EAB4F43C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533" y="5577322"/>
            <a:ext cx="364723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16" name="Freeform 29">
            <a:extLst>
              <a:ext uri="{FF2B5EF4-FFF2-40B4-BE49-F238E27FC236}">
                <a16:creationId xmlns:a16="http://schemas.microsoft.com/office/drawing/2014/main" id="{DF834731-A6CE-4B1D-A42B-442B0F2A3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985" y="5577322"/>
            <a:ext cx="364723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17" name="Freeform 30">
            <a:extLst>
              <a:ext uri="{FF2B5EF4-FFF2-40B4-BE49-F238E27FC236}">
                <a16:creationId xmlns:a16="http://schemas.microsoft.com/office/drawing/2014/main" id="{2E1696F4-FE29-4A86-88E5-11817C2F2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436" y="5577322"/>
            <a:ext cx="366717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18" name="Freeform 31">
            <a:extLst>
              <a:ext uri="{FF2B5EF4-FFF2-40B4-BE49-F238E27FC236}">
                <a16:creationId xmlns:a16="http://schemas.microsoft.com/office/drawing/2014/main" id="{A00434F0-346C-4DC4-8533-955A1A0F1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879" y="5577322"/>
            <a:ext cx="364724" cy="36671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19" name="Freeform 32">
            <a:extLst>
              <a:ext uri="{FF2B5EF4-FFF2-40B4-BE49-F238E27FC236}">
                <a16:creationId xmlns:a16="http://schemas.microsoft.com/office/drawing/2014/main" id="{92EFAC45-9EE5-47E6-92A0-530C6B0A8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999" y="5577322"/>
            <a:ext cx="364724" cy="366717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20" name="Freeform 33">
            <a:extLst>
              <a:ext uri="{FF2B5EF4-FFF2-40B4-BE49-F238E27FC236}">
                <a16:creationId xmlns:a16="http://schemas.microsoft.com/office/drawing/2014/main" id="{2DAB9E06-A609-4648-9ED4-B686AD819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4547" y="5577322"/>
            <a:ext cx="364724" cy="366717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21" name="Freeform 34">
            <a:extLst>
              <a:ext uri="{FF2B5EF4-FFF2-40B4-BE49-F238E27FC236}">
                <a16:creationId xmlns:a16="http://schemas.microsoft.com/office/drawing/2014/main" id="{B65D889B-67BC-4AFA-982C-C8403D844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097" y="5577322"/>
            <a:ext cx="364724" cy="366717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22" name="Freeform 35">
            <a:extLst>
              <a:ext uri="{FF2B5EF4-FFF2-40B4-BE49-F238E27FC236}">
                <a16:creationId xmlns:a16="http://schemas.microsoft.com/office/drawing/2014/main" id="{D9C4E7D8-BCA3-44B2-BFAD-48F44F664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7654" y="5577322"/>
            <a:ext cx="364723" cy="366717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23" name="Freeform 36">
            <a:extLst>
              <a:ext uri="{FF2B5EF4-FFF2-40B4-BE49-F238E27FC236}">
                <a16:creationId xmlns:a16="http://schemas.microsoft.com/office/drawing/2014/main" id="{235487CE-F8B9-4B84-8E4D-11824609D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5202" y="5577322"/>
            <a:ext cx="364723" cy="366717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24" name="Freeform 37">
            <a:extLst>
              <a:ext uri="{FF2B5EF4-FFF2-40B4-BE49-F238E27FC236}">
                <a16:creationId xmlns:a16="http://schemas.microsoft.com/office/drawing/2014/main" id="{2010313D-8A83-4087-ADDE-F98544786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2751" y="5577322"/>
            <a:ext cx="364723" cy="366717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25" name="Freeform 38">
            <a:extLst>
              <a:ext uri="{FF2B5EF4-FFF2-40B4-BE49-F238E27FC236}">
                <a16:creationId xmlns:a16="http://schemas.microsoft.com/office/drawing/2014/main" id="{47AB1586-3B7E-4FE9-8E83-EC968C4A9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305" y="5577322"/>
            <a:ext cx="366717" cy="366717"/>
          </a:xfrm>
          <a:prstGeom prst="roundRect">
            <a:avLst/>
          </a:prstGeom>
          <a:noFill/>
          <a:ln w="1905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26" name="Freeform 39">
            <a:extLst>
              <a:ext uri="{FF2B5EF4-FFF2-40B4-BE49-F238E27FC236}">
                <a16:creationId xmlns:a16="http://schemas.microsoft.com/office/drawing/2014/main" id="{79988B0A-AE08-4E4D-A1DD-F58767A0A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853" y="5577322"/>
            <a:ext cx="364724" cy="36671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sp>
        <p:nvSpPr>
          <p:cNvPr id="327" name="Freeform 40">
            <a:extLst>
              <a:ext uri="{FF2B5EF4-FFF2-40B4-BE49-F238E27FC236}">
                <a16:creationId xmlns:a16="http://schemas.microsoft.com/office/drawing/2014/main" id="{66A1144C-9AF4-47CF-A049-5B4552FA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401" y="5577322"/>
            <a:ext cx="364724" cy="36671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dirty="0">
              <a:solidFill>
                <a:srgbClr val="747A94"/>
              </a:solidFill>
              <a:latin typeface="Calibri" panose="020F0502020204030204" pitchFamily="34" charset="0"/>
            </a:endParaRPr>
          </a:p>
        </p:txBody>
      </p:sp>
      <p:grpSp>
        <p:nvGrpSpPr>
          <p:cNvPr id="329" name="그래픽 160">
            <a:extLst>
              <a:ext uri="{FF2B5EF4-FFF2-40B4-BE49-F238E27FC236}">
                <a16:creationId xmlns:a16="http://schemas.microsoft.com/office/drawing/2014/main" id="{C51F09AB-B5D5-48A1-AA9F-E6138D9A88CB}"/>
              </a:ext>
            </a:extLst>
          </p:cNvPr>
          <p:cNvGrpSpPr>
            <a:grpSpLocks noChangeAspect="1"/>
          </p:cNvGrpSpPr>
          <p:nvPr/>
        </p:nvGrpSpPr>
        <p:grpSpPr>
          <a:xfrm>
            <a:off x="5958482" y="3642789"/>
            <a:ext cx="275045" cy="255715"/>
            <a:chOff x="9571522" y="5243155"/>
            <a:chExt cx="540000" cy="502048"/>
          </a:xfrm>
          <a:solidFill>
            <a:schemeClr val="accent2"/>
          </a:solidFill>
        </p:grpSpPr>
        <p:grpSp>
          <p:nvGrpSpPr>
            <p:cNvPr id="330" name="그래픽 160">
              <a:extLst>
                <a:ext uri="{FF2B5EF4-FFF2-40B4-BE49-F238E27FC236}">
                  <a16:creationId xmlns:a16="http://schemas.microsoft.com/office/drawing/2014/main" id="{BBA47583-4743-48C3-9445-5A5D37F16A76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334" name="자유형: 도형 333">
                <a:extLst>
                  <a:ext uri="{FF2B5EF4-FFF2-40B4-BE49-F238E27FC236}">
                    <a16:creationId xmlns:a16="http://schemas.microsoft.com/office/drawing/2014/main" id="{B3AE4043-7B5A-4D66-8646-D903F722A894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5" name="자유형: 도형 334">
                <a:extLst>
                  <a:ext uri="{FF2B5EF4-FFF2-40B4-BE49-F238E27FC236}">
                    <a16:creationId xmlns:a16="http://schemas.microsoft.com/office/drawing/2014/main" id="{BEFAF4DD-9886-48AC-A769-BEDFFF732914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6" name="자유형: 도형 335">
                <a:extLst>
                  <a:ext uri="{FF2B5EF4-FFF2-40B4-BE49-F238E27FC236}">
                    <a16:creationId xmlns:a16="http://schemas.microsoft.com/office/drawing/2014/main" id="{4623D031-9ABA-41FD-80C5-5C09F8F37FA2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7" name="자유형: 도형 336">
                <a:extLst>
                  <a:ext uri="{FF2B5EF4-FFF2-40B4-BE49-F238E27FC236}">
                    <a16:creationId xmlns:a16="http://schemas.microsoft.com/office/drawing/2014/main" id="{0E946045-4801-457B-9F3C-40851E260FD4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31D99064-5AE8-40F9-B0EA-790C65D22C00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964A46E9-6295-4DDA-815B-28F243A8B2EE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604960F2-EF19-43CC-BE54-9817B080BA1E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F3A47EDE-F649-49FE-B5B7-F7C2ACDD8BF9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9" name="그래픽 162">
            <a:extLst>
              <a:ext uri="{FF2B5EF4-FFF2-40B4-BE49-F238E27FC236}">
                <a16:creationId xmlns:a16="http://schemas.microsoft.com/office/drawing/2014/main" id="{5C2FCE7D-DC91-4E53-A3B9-551F4A8C68BF}"/>
              </a:ext>
            </a:extLst>
          </p:cNvPr>
          <p:cNvGrpSpPr>
            <a:grpSpLocks noChangeAspect="1"/>
          </p:cNvGrpSpPr>
          <p:nvPr/>
        </p:nvGrpSpPr>
        <p:grpSpPr>
          <a:xfrm>
            <a:off x="5958482" y="4965758"/>
            <a:ext cx="275045" cy="262493"/>
            <a:chOff x="8739183" y="5236498"/>
            <a:chExt cx="540000" cy="515358"/>
          </a:xfrm>
          <a:solidFill>
            <a:schemeClr val="accent2"/>
          </a:solidFill>
        </p:grpSpPr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3D406162-61EF-4AF3-B21B-A309677C2FB3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4631891E-252C-4C36-9221-4891CD829C60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53464A63-C5BF-43AA-9A5F-9068B30E020C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5275B8D0-013A-474D-8FC0-BE4424D8B951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D74EF94E-62AA-4971-BB36-5E85E96E78FA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5" name="그래픽 164">
            <a:extLst>
              <a:ext uri="{FF2B5EF4-FFF2-40B4-BE49-F238E27FC236}">
                <a16:creationId xmlns:a16="http://schemas.microsoft.com/office/drawing/2014/main" id="{B8FD91E0-D9DC-49FC-8BEB-7B6CB1653177}"/>
              </a:ext>
            </a:extLst>
          </p:cNvPr>
          <p:cNvGrpSpPr>
            <a:grpSpLocks noChangeAspect="1"/>
          </p:cNvGrpSpPr>
          <p:nvPr/>
        </p:nvGrpSpPr>
        <p:grpSpPr>
          <a:xfrm>
            <a:off x="5958482" y="5633583"/>
            <a:ext cx="275045" cy="254188"/>
            <a:chOff x="7906850" y="5244653"/>
            <a:chExt cx="540000" cy="499052"/>
          </a:xfrm>
          <a:solidFill>
            <a:schemeClr val="accent2"/>
          </a:solidFill>
        </p:grpSpPr>
        <p:grpSp>
          <p:nvGrpSpPr>
            <p:cNvPr id="346" name="그래픽 164">
              <a:extLst>
                <a:ext uri="{FF2B5EF4-FFF2-40B4-BE49-F238E27FC236}">
                  <a16:creationId xmlns:a16="http://schemas.microsoft.com/office/drawing/2014/main" id="{8D0D662A-5818-450E-89C6-32C00DCA3177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350" name="자유형: 도형 349">
                <a:extLst>
                  <a:ext uri="{FF2B5EF4-FFF2-40B4-BE49-F238E27FC236}">
                    <a16:creationId xmlns:a16="http://schemas.microsoft.com/office/drawing/2014/main" id="{2F225883-1B3D-4CDA-8D03-F2CE8EA95576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1" name="자유형: 도형 350">
                <a:extLst>
                  <a:ext uri="{FF2B5EF4-FFF2-40B4-BE49-F238E27FC236}">
                    <a16:creationId xmlns:a16="http://schemas.microsoft.com/office/drawing/2014/main" id="{C65F23D6-6F7D-4D8E-8DEC-E57C1019320A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9FD134A8-321E-45DE-B4AD-F7942859F992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47" name="그래픽 164">
              <a:extLst>
                <a:ext uri="{FF2B5EF4-FFF2-40B4-BE49-F238E27FC236}">
                  <a16:creationId xmlns:a16="http://schemas.microsoft.com/office/drawing/2014/main" id="{320765BD-D047-4418-B688-B664AFFCBFEB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348" name="자유형: 도형 347">
                <a:extLst>
                  <a:ext uri="{FF2B5EF4-FFF2-40B4-BE49-F238E27FC236}">
                    <a16:creationId xmlns:a16="http://schemas.microsoft.com/office/drawing/2014/main" id="{BC9D583E-E674-4B6B-8C0C-B2AFA3467798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9" name="자유형: 도형 348">
                <a:extLst>
                  <a:ext uri="{FF2B5EF4-FFF2-40B4-BE49-F238E27FC236}">
                    <a16:creationId xmlns:a16="http://schemas.microsoft.com/office/drawing/2014/main" id="{F1804C28-97D9-4CD4-A9EB-5F012B9DCFDD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353" name="그래픽 140">
            <a:extLst>
              <a:ext uri="{FF2B5EF4-FFF2-40B4-BE49-F238E27FC236}">
                <a16:creationId xmlns:a16="http://schemas.microsoft.com/office/drawing/2014/main" id="{1E7573E6-17A6-423C-A921-57C845CE2B62}"/>
              </a:ext>
            </a:extLst>
          </p:cNvPr>
          <p:cNvGrpSpPr>
            <a:grpSpLocks noChangeAspect="1"/>
          </p:cNvGrpSpPr>
          <p:nvPr/>
        </p:nvGrpSpPr>
        <p:grpSpPr>
          <a:xfrm>
            <a:off x="5958481" y="4295617"/>
            <a:ext cx="275047" cy="277412"/>
            <a:chOff x="6244475" y="6053552"/>
            <a:chExt cx="535389" cy="539993"/>
          </a:xfrm>
          <a:solidFill>
            <a:schemeClr val="accent2"/>
          </a:solidFill>
        </p:grpSpPr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7DCCF2C4-9F4E-48DF-858D-5905DC1EC4F8}"/>
                </a:ext>
              </a:extLst>
            </p:cNvPr>
            <p:cNvSpPr/>
            <p:nvPr/>
          </p:nvSpPr>
          <p:spPr>
            <a:xfrm>
              <a:off x="6244475" y="6337898"/>
              <a:ext cx="250264" cy="255647"/>
            </a:xfrm>
            <a:custGeom>
              <a:avLst/>
              <a:gdLst>
                <a:gd name="connsiteX0" fmla="*/ 90827 w 250265"/>
                <a:gd name="connsiteY0" fmla="*/ 255648 h 255647"/>
                <a:gd name="connsiteX1" fmla="*/ 59553 w 250265"/>
                <a:gd name="connsiteY1" fmla="*/ 250054 h 255647"/>
                <a:gd name="connsiteX2" fmla="*/ 47281 w 250265"/>
                <a:gd name="connsiteY2" fmla="*/ 245510 h 255647"/>
                <a:gd name="connsiteX3" fmla="*/ 102829 w 250265"/>
                <a:gd name="connsiteY3" fmla="*/ 189346 h 255647"/>
                <a:gd name="connsiteX4" fmla="*/ 94940 w 250265"/>
                <a:gd name="connsiteY4" fmla="*/ 159621 h 255647"/>
                <a:gd name="connsiteX5" fmla="*/ 65734 w 250265"/>
                <a:gd name="connsiteY5" fmla="*/ 151702 h 255647"/>
                <a:gd name="connsiteX6" fmla="*/ 10084 w 250265"/>
                <a:gd name="connsiteY6" fmla="*/ 207972 h 255647"/>
                <a:gd name="connsiteX7" fmla="*/ 5532 w 250265"/>
                <a:gd name="connsiteY7" fmla="*/ 195425 h 255647"/>
                <a:gd name="connsiteX8" fmla="*/ 26529 w 250265"/>
                <a:gd name="connsiteY8" fmla="*/ 98858 h 255647"/>
                <a:gd name="connsiteX9" fmla="*/ 112300 w 250265"/>
                <a:gd name="connsiteY9" fmla="*/ 74482 h 255647"/>
                <a:gd name="connsiteX10" fmla="*/ 185955 w 250265"/>
                <a:gd name="connsiteY10" fmla="*/ 0 h 255647"/>
                <a:gd name="connsiteX11" fmla="*/ 197953 w 250265"/>
                <a:gd name="connsiteY11" fmla="*/ 11867 h 255647"/>
                <a:gd name="connsiteX12" fmla="*/ 117249 w 250265"/>
                <a:gd name="connsiteY12" fmla="*/ 93487 h 255647"/>
                <a:gd name="connsiteX13" fmla="*/ 112372 w 250265"/>
                <a:gd name="connsiteY13" fmla="*/ 91998 h 255647"/>
                <a:gd name="connsiteX14" fmla="*/ 38527 w 250265"/>
                <a:gd name="connsiteY14" fmla="*/ 110725 h 255647"/>
                <a:gd name="connsiteX15" fmla="*/ 17863 w 250265"/>
                <a:gd name="connsiteY15" fmla="*/ 176108 h 255647"/>
                <a:gd name="connsiteX16" fmla="*/ 60658 w 250265"/>
                <a:gd name="connsiteY16" fmla="*/ 132832 h 255647"/>
                <a:gd name="connsiteX17" fmla="*/ 108761 w 250265"/>
                <a:gd name="connsiteY17" fmla="*/ 145872 h 255647"/>
                <a:gd name="connsiteX18" fmla="*/ 121619 w 250265"/>
                <a:gd name="connsiteY18" fmla="*/ 194341 h 255647"/>
                <a:gd name="connsiteX19" fmla="*/ 78681 w 250265"/>
                <a:gd name="connsiteY19" fmla="*/ 237760 h 255647"/>
                <a:gd name="connsiteX20" fmla="*/ 143283 w 250265"/>
                <a:gd name="connsiteY20" fmla="*/ 216928 h 255647"/>
                <a:gd name="connsiteX21" fmla="*/ 161824 w 250265"/>
                <a:gd name="connsiteY21" fmla="*/ 142045 h 255647"/>
                <a:gd name="connsiteX22" fmla="*/ 160394 w 250265"/>
                <a:gd name="connsiteY22" fmla="*/ 137253 h 255647"/>
                <a:gd name="connsiteX23" fmla="*/ 238264 w 250265"/>
                <a:gd name="connsiteY23" fmla="*/ 58527 h 255647"/>
                <a:gd name="connsiteX24" fmla="*/ 250266 w 250265"/>
                <a:gd name="connsiteY24" fmla="*/ 70394 h 255647"/>
                <a:gd name="connsiteX25" fmla="*/ 179315 w 250265"/>
                <a:gd name="connsiteY25" fmla="*/ 142130 h 255647"/>
                <a:gd name="connsiteX26" fmla="*/ 155285 w 250265"/>
                <a:gd name="connsiteY26" fmla="*/ 228795 h 255647"/>
                <a:gd name="connsiteX27" fmla="*/ 90827 w 250265"/>
                <a:gd name="connsiteY27" fmla="*/ 255648 h 2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0265" h="255647">
                  <a:moveTo>
                    <a:pt x="90827" y="255648"/>
                  </a:moveTo>
                  <a:cubicBezTo>
                    <a:pt x="80318" y="255648"/>
                    <a:pt x="69733" y="253817"/>
                    <a:pt x="59553" y="250054"/>
                  </a:cubicBezTo>
                  <a:lnTo>
                    <a:pt x="47281" y="245510"/>
                  </a:lnTo>
                  <a:lnTo>
                    <a:pt x="102829" y="189346"/>
                  </a:lnTo>
                  <a:lnTo>
                    <a:pt x="94940" y="159621"/>
                  </a:lnTo>
                  <a:lnTo>
                    <a:pt x="65734" y="151702"/>
                  </a:lnTo>
                  <a:lnTo>
                    <a:pt x="10084" y="207972"/>
                  </a:lnTo>
                  <a:lnTo>
                    <a:pt x="5532" y="195425"/>
                  </a:lnTo>
                  <a:cubicBezTo>
                    <a:pt x="-6618" y="161937"/>
                    <a:pt x="1625" y="124031"/>
                    <a:pt x="26529" y="98858"/>
                  </a:cubicBezTo>
                  <a:cubicBezTo>
                    <a:pt x="49057" y="76081"/>
                    <a:pt x="81507" y="66973"/>
                    <a:pt x="112300" y="74482"/>
                  </a:cubicBezTo>
                  <a:lnTo>
                    <a:pt x="185955" y="0"/>
                  </a:lnTo>
                  <a:lnTo>
                    <a:pt x="197953" y="11867"/>
                  </a:lnTo>
                  <a:lnTo>
                    <a:pt x="117249" y="93487"/>
                  </a:lnTo>
                  <a:lnTo>
                    <a:pt x="112372" y="91998"/>
                  </a:lnTo>
                  <a:cubicBezTo>
                    <a:pt x="86144" y="84000"/>
                    <a:pt x="57853" y="91188"/>
                    <a:pt x="38527" y="110725"/>
                  </a:cubicBezTo>
                  <a:cubicBezTo>
                    <a:pt x="21487" y="127950"/>
                    <a:pt x="14003" y="152491"/>
                    <a:pt x="17863" y="176108"/>
                  </a:cubicBezTo>
                  <a:lnTo>
                    <a:pt x="60658" y="132832"/>
                  </a:lnTo>
                  <a:lnTo>
                    <a:pt x="108761" y="145872"/>
                  </a:lnTo>
                  <a:lnTo>
                    <a:pt x="121619" y="194341"/>
                  </a:lnTo>
                  <a:lnTo>
                    <a:pt x="78681" y="237760"/>
                  </a:lnTo>
                  <a:cubicBezTo>
                    <a:pt x="102015" y="241671"/>
                    <a:pt x="126268" y="234132"/>
                    <a:pt x="143283" y="216928"/>
                  </a:cubicBezTo>
                  <a:cubicBezTo>
                    <a:pt x="162651" y="197332"/>
                    <a:pt x="169755" y="168645"/>
                    <a:pt x="161824" y="142045"/>
                  </a:cubicBezTo>
                  <a:lnTo>
                    <a:pt x="160394" y="137253"/>
                  </a:lnTo>
                  <a:lnTo>
                    <a:pt x="238264" y="58527"/>
                  </a:lnTo>
                  <a:lnTo>
                    <a:pt x="250266" y="70394"/>
                  </a:lnTo>
                  <a:lnTo>
                    <a:pt x="179315" y="142130"/>
                  </a:lnTo>
                  <a:cubicBezTo>
                    <a:pt x="186782" y="173218"/>
                    <a:pt x="177800" y="206014"/>
                    <a:pt x="155285" y="228795"/>
                  </a:cubicBezTo>
                  <a:cubicBezTo>
                    <a:pt x="137988" y="246274"/>
                    <a:pt x="114608" y="255644"/>
                    <a:pt x="90827" y="25564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3DF7001-85F1-4274-8C1E-8F44B62E09F7}"/>
                </a:ext>
              </a:extLst>
            </p:cNvPr>
            <p:cNvSpPr/>
            <p:nvPr/>
          </p:nvSpPr>
          <p:spPr>
            <a:xfrm>
              <a:off x="6509034" y="6056826"/>
              <a:ext cx="266381" cy="271284"/>
            </a:xfrm>
            <a:custGeom>
              <a:avLst/>
              <a:gdLst>
                <a:gd name="connsiteX0" fmla="*/ 65003 w 266381"/>
                <a:gd name="connsiteY0" fmla="*/ 271285 h 271284"/>
                <a:gd name="connsiteX1" fmla="*/ 53004 w 266381"/>
                <a:gd name="connsiteY1" fmla="*/ 259418 h 271284"/>
                <a:gd name="connsiteX2" fmla="*/ 149162 w 266381"/>
                <a:gd name="connsiteY2" fmla="*/ 162163 h 271284"/>
                <a:gd name="connsiteX3" fmla="*/ 154035 w 266381"/>
                <a:gd name="connsiteY3" fmla="*/ 163652 h 271284"/>
                <a:gd name="connsiteX4" fmla="*/ 227872 w 266381"/>
                <a:gd name="connsiteY4" fmla="*/ 144921 h 271284"/>
                <a:gd name="connsiteX5" fmla="*/ 248527 w 266381"/>
                <a:gd name="connsiteY5" fmla="*/ 79543 h 271284"/>
                <a:gd name="connsiteX6" fmla="*/ 205736 w 266381"/>
                <a:gd name="connsiteY6" fmla="*/ 122814 h 271284"/>
                <a:gd name="connsiteX7" fmla="*/ 157621 w 266381"/>
                <a:gd name="connsiteY7" fmla="*/ 109770 h 271284"/>
                <a:gd name="connsiteX8" fmla="*/ 144779 w 266381"/>
                <a:gd name="connsiteY8" fmla="*/ 61305 h 271284"/>
                <a:gd name="connsiteX9" fmla="*/ 187718 w 266381"/>
                <a:gd name="connsiteY9" fmla="*/ 17890 h 271284"/>
                <a:gd name="connsiteX10" fmla="*/ 123116 w 266381"/>
                <a:gd name="connsiteY10" fmla="*/ 38722 h 271284"/>
                <a:gd name="connsiteX11" fmla="*/ 104570 w 266381"/>
                <a:gd name="connsiteY11" fmla="*/ 113597 h 271284"/>
                <a:gd name="connsiteX12" fmla="*/ 105996 w 266381"/>
                <a:gd name="connsiteY12" fmla="*/ 118389 h 271284"/>
                <a:gd name="connsiteX13" fmla="*/ 11994 w 266381"/>
                <a:gd name="connsiteY13" fmla="*/ 213437 h 271284"/>
                <a:gd name="connsiteX14" fmla="*/ 0 w 266381"/>
                <a:gd name="connsiteY14" fmla="*/ 201570 h 271284"/>
                <a:gd name="connsiteX15" fmla="*/ 87075 w 266381"/>
                <a:gd name="connsiteY15" fmla="*/ 113516 h 271284"/>
                <a:gd name="connsiteX16" fmla="*/ 111122 w 266381"/>
                <a:gd name="connsiteY16" fmla="*/ 26851 h 271284"/>
                <a:gd name="connsiteX17" fmla="*/ 206845 w 266381"/>
                <a:gd name="connsiteY17" fmla="*/ 5601 h 271284"/>
                <a:gd name="connsiteX18" fmla="*/ 219118 w 266381"/>
                <a:gd name="connsiteY18" fmla="*/ 10140 h 271284"/>
                <a:gd name="connsiteX19" fmla="*/ 163574 w 266381"/>
                <a:gd name="connsiteY19" fmla="*/ 66309 h 271284"/>
                <a:gd name="connsiteX20" fmla="*/ 171446 w 266381"/>
                <a:gd name="connsiteY20" fmla="*/ 96030 h 271284"/>
                <a:gd name="connsiteX21" fmla="*/ 200656 w 266381"/>
                <a:gd name="connsiteY21" fmla="*/ 103952 h 271284"/>
                <a:gd name="connsiteX22" fmla="*/ 256314 w 266381"/>
                <a:gd name="connsiteY22" fmla="*/ 47666 h 271284"/>
                <a:gd name="connsiteX23" fmla="*/ 260862 w 266381"/>
                <a:gd name="connsiteY23" fmla="*/ 60217 h 271284"/>
                <a:gd name="connsiteX24" fmla="*/ 239865 w 266381"/>
                <a:gd name="connsiteY24" fmla="*/ 156788 h 271284"/>
                <a:gd name="connsiteX25" fmla="*/ 154103 w 266381"/>
                <a:gd name="connsiteY25" fmla="*/ 181164 h 271284"/>
                <a:gd name="connsiteX26" fmla="*/ 65003 w 266381"/>
                <a:gd name="connsiteY26" fmla="*/ 271285 h 27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6381" h="271284">
                  <a:moveTo>
                    <a:pt x="65003" y="271285"/>
                  </a:moveTo>
                  <a:lnTo>
                    <a:pt x="53004" y="259418"/>
                  </a:lnTo>
                  <a:lnTo>
                    <a:pt x="149162" y="162163"/>
                  </a:lnTo>
                  <a:lnTo>
                    <a:pt x="154035" y="163652"/>
                  </a:lnTo>
                  <a:cubicBezTo>
                    <a:pt x="180267" y="171642"/>
                    <a:pt x="208541" y="164462"/>
                    <a:pt x="227872" y="144921"/>
                  </a:cubicBezTo>
                  <a:cubicBezTo>
                    <a:pt x="244898" y="127700"/>
                    <a:pt x="252378" y="103168"/>
                    <a:pt x="248527" y="79543"/>
                  </a:cubicBezTo>
                  <a:lnTo>
                    <a:pt x="205736" y="122814"/>
                  </a:lnTo>
                  <a:lnTo>
                    <a:pt x="157621" y="109770"/>
                  </a:lnTo>
                  <a:lnTo>
                    <a:pt x="144779" y="61305"/>
                  </a:lnTo>
                  <a:lnTo>
                    <a:pt x="187718" y="17890"/>
                  </a:lnTo>
                  <a:cubicBezTo>
                    <a:pt x="164413" y="13967"/>
                    <a:pt x="140134" y="21510"/>
                    <a:pt x="123116" y="38722"/>
                  </a:cubicBezTo>
                  <a:cubicBezTo>
                    <a:pt x="103739" y="58310"/>
                    <a:pt x="96630" y="86997"/>
                    <a:pt x="104570" y="113597"/>
                  </a:cubicBezTo>
                  <a:lnTo>
                    <a:pt x="105996" y="118389"/>
                  </a:lnTo>
                  <a:lnTo>
                    <a:pt x="11994" y="213437"/>
                  </a:lnTo>
                  <a:lnTo>
                    <a:pt x="0" y="201570"/>
                  </a:lnTo>
                  <a:lnTo>
                    <a:pt x="87075" y="113516"/>
                  </a:lnTo>
                  <a:cubicBezTo>
                    <a:pt x="79608" y="82424"/>
                    <a:pt x="88594" y="49623"/>
                    <a:pt x="111122" y="26851"/>
                  </a:cubicBezTo>
                  <a:cubicBezTo>
                    <a:pt x="136042" y="1639"/>
                    <a:pt x="173627" y="-6697"/>
                    <a:pt x="206845" y="5601"/>
                  </a:cubicBezTo>
                  <a:lnTo>
                    <a:pt x="219118" y="10140"/>
                  </a:lnTo>
                  <a:lnTo>
                    <a:pt x="163574" y="66309"/>
                  </a:lnTo>
                  <a:lnTo>
                    <a:pt x="171446" y="96030"/>
                  </a:lnTo>
                  <a:lnTo>
                    <a:pt x="200656" y="103952"/>
                  </a:lnTo>
                  <a:lnTo>
                    <a:pt x="256314" y="47666"/>
                  </a:lnTo>
                  <a:lnTo>
                    <a:pt x="260862" y="60217"/>
                  </a:lnTo>
                  <a:cubicBezTo>
                    <a:pt x="272991" y="93714"/>
                    <a:pt x="264752" y="131623"/>
                    <a:pt x="239865" y="156788"/>
                  </a:cubicBezTo>
                  <a:cubicBezTo>
                    <a:pt x="217333" y="179574"/>
                    <a:pt x="184883" y="188678"/>
                    <a:pt x="154103" y="181164"/>
                  </a:cubicBezTo>
                  <a:lnTo>
                    <a:pt x="65003" y="27128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356" name="그래픽 140">
              <a:extLst>
                <a:ext uri="{FF2B5EF4-FFF2-40B4-BE49-F238E27FC236}">
                  <a16:creationId xmlns:a16="http://schemas.microsoft.com/office/drawing/2014/main" id="{41836557-1EE5-403E-A3AD-1DB4A76E8890}"/>
                </a:ext>
              </a:extLst>
            </p:cNvPr>
            <p:cNvGrpSpPr/>
            <p:nvPr/>
          </p:nvGrpSpPr>
          <p:grpSpPr>
            <a:xfrm>
              <a:off x="6248199" y="6053552"/>
              <a:ext cx="531665" cy="537430"/>
              <a:chOff x="6248199" y="6053552"/>
              <a:chExt cx="531665" cy="537430"/>
            </a:xfrm>
            <a:grpFill/>
          </p:grpSpPr>
          <p:sp>
            <p:nvSpPr>
              <p:cNvPr id="357" name="자유형: 도형 356">
                <a:extLst>
                  <a:ext uri="{FF2B5EF4-FFF2-40B4-BE49-F238E27FC236}">
                    <a16:creationId xmlns:a16="http://schemas.microsoft.com/office/drawing/2014/main" id="{195893CD-6010-4D08-A7B4-FFB23641A321}"/>
                  </a:ext>
                </a:extLst>
              </p:cNvPr>
              <p:cNvSpPr/>
              <p:nvPr/>
            </p:nvSpPr>
            <p:spPr>
              <a:xfrm>
                <a:off x="6675226" y="6485357"/>
                <a:ext cx="104637" cy="105624"/>
              </a:xfrm>
              <a:custGeom>
                <a:avLst/>
                <a:gdLst>
                  <a:gd name="connsiteX0" fmla="*/ 104638 w 104637"/>
                  <a:gd name="connsiteY0" fmla="*/ 105625 h 105624"/>
                  <a:gd name="connsiteX1" fmla="*/ 10990 w 104637"/>
                  <a:gd name="connsiteY1" fmla="*/ 77646 h 105624"/>
                  <a:gd name="connsiteX2" fmla="*/ 0 w 104637"/>
                  <a:gd name="connsiteY2" fmla="*/ 66547 h 105624"/>
                  <a:gd name="connsiteX3" fmla="*/ 11990 w 104637"/>
                  <a:gd name="connsiteY3" fmla="*/ 54671 h 105624"/>
                  <a:gd name="connsiteX4" fmla="*/ 19946 w 104637"/>
                  <a:gd name="connsiteY4" fmla="*/ 62708 h 105624"/>
                  <a:gd name="connsiteX5" fmla="*/ 79739 w 104637"/>
                  <a:gd name="connsiteY5" fmla="*/ 80574 h 105624"/>
                  <a:gd name="connsiteX6" fmla="*/ 62020 w 104637"/>
                  <a:gd name="connsiteY6" fmla="*/ 19913 h 105624"/>
                  <a:gd name="connsiteX7" fmla="*/ 54055 w 104637"/>
                  <a:gd name="connsiteY7" fmla="*/ 11863 h 105624"/>
                  <a:gd name="connsiteX8" fmla="*/ 66066 w 104637"/>
                  <a:gd name="connsiteY8" fmla="*/ 0 h 105624"/>
                  <a:gd name="connsiteX9" fmla="*/ 77022 w 104637"/>
                  <a:gd name="connsiteY9" fmla="*/ 11087 h 10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637" h="105624">
                    <a:moveTo>
                      <a:pt x="104638" y="105625"/>
                    </a:moveTo>
                    <a:lnTo>
                      <a:pt x="10990" y="77646"/>
                    </a:lnTo>
                    <a:lnTo>
                      <a:pt x="0" y="66547"/>
                    </a:lnTo>
                    <a:lnTo>
                      <a:pt x="11990" y="54671"/>
                    </a:lnTo>
                    <a:lnTo>
                      <a:pt x="19946" y="62708"/>
                    </a:lnTo>
                    <a:lnTo>
                      <a:pt x="79739" y="80574"/>
                    </a:lnTo>
                    <a:lnTo>
                      <a:pt x="62020" y="19913"/>
                    </a:lnTo>
                    <a:lnTo>
                      <a:pt x="54055" y="11863"/>
                    </a:lnTo>
                    <a:lnTo>
                      <a:pt x="66066" y="0"/>
                    </a:lnTo>
                    <a:lnTo>
                      <a:pt x="77022" y="11087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8" name="자유형: 도형 357">
                <a:extLst>
                  <a:ext uri="{FF2B5EF4-FFF2-40B4-BE49-F238E27FC236}">
                    <a16:creationId xmlns:a16="http://schemas.microsoft.com/office/drawing/2014/main" id="{5FDF073D-17E3-4F7B-AB66-7FA1D0FE5A32}"/>
                  </a:ext>
                </a:extLst>
              </p:cNvPr>
              <p:cNvSpPr/>
              <p:nvPr/>
            </p:nvSpPr>
            <p:spPr>
              <a:xfrm>
                <a:off x="6301226" y="6107041"/>
                <a:ext cx="449765" cy="454785"/>
              </a:xfrm>
              <a:custGeom>
                <a:avLst/>
                <a:gdLst>
                  <a:gd name="connsiteX0" fmla="*/ 70500 w 449765"/>
                  <a:gd name="connsiteY0" fmla="*/ 23406 h 454785"/>
                  <a:gd name="connsiteX1" fmla="*/ 426608 w 449765"/>
                  <a:gd name="connsiteY1" fmla="*/ 383505 h 454785"/>
                  <a:gd name="connsiteX2" fmla="*/ 379253 w 449765"/>
                  <a:gd name="connsiteY2" fmla="*/ 431380 h 454785"/>
                  <a:gd name="connsiteX3" fmla="*/ 23148 w 449765"/>
                  <a:gd name="connsiteY3" fmla="*/ 71276 h 454785"/>
                  <a:gd name="connsiteX4" fmla="*/ 70500 w 449765"/>
                  <a:gd name="connsiteY4" fmla="*/ 23406 h 454785"/>
                  <a:gd name="connsiteX5" fmla="*/ 70500 w 449765"/>
                  <a:gd name="connsiteY5" fmla="*/ 0 h 454785"/>
                  <a:gd name="connsiteX6" fmla="*/ 0 w 449765"/>
                  <a:gd name="connsiteY6" fmla="*/ 71276 h 454785"/>
                  <a:gd name="connsiteX7" fmla="*/ 379257 w 449765"/>
                  <a:gd name="connsiteY7" fmla="*/ 454785 h 454785"/>
                  <a:gd name="connsiteX8" fmla="*/ 449765 w 449765"/>
                  <a:gd name="connsiteY8" fmla="*/ 383505 h 454785"/>
                  <a:gd name="connsiteX9" fmla="*/ 70500 w 449765"/>
                  <a:gd name="connsiteY9" fmla="*/ 0 h 454785"/>
                  <a:gd name="connsiteX10" fmla="*/ 70500 w 449765"/>
                  <a:gd name="connsiteY10" fmla="*/ 0 h 45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9765" h="454785">
                    <a:moveTo>
                      <a:pt x="70500" y="23406"/>
                    </a:moveTo>
                    <a:lnTo>
                      <a:pt x="426608" y="383505"/>
                    </a:lnTo>
                    <a:lnTo>
                      <a:pt x="379253" y="431380"/>
                    </a:lnTo>
                    <a:lnTo>
                      <a:pt x="23148" y="71276"/>
                    </a:lnTo>
                    <a:lnTo>
                      <a:pt x="70500" y="23406"/>
                    </a:lnTo>
                    <a:moveTo>
                      <a:pt x="70500" y="0"/>
                    </a:moveTo>
                    <a:lnTo>
                      <a:pt x="0" y="71276"/>
                    </a:lnTo>
                    <a:lnTo>
                      <a:pt x="379257" y="454785"/>
                    </a:lnTo>
                    <a:lnTo>
                      <a:pt x="449765" y="383505"/>
                    </a:lnTo>
                    <a:lnTo>
                      <a:pt x="70500" y="0"/>
                    </a:lnTo>
                    <a:lnTo>
                      <a:pt x="705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9" name="자유형: 도형 358">
                <a:extLst>
                  <a:ext uri="{FF2B5EF4-FFF2-40B4-BE49-F238E27FC236}">
                    <a16:creationId xmlns:a16="http://schemas.microsoft.com/office/drawing/2014/main" id="{587759A5-9618-484B-80D4-DE7F4D3FF8D8}"/>
                  </a:ext>
                </a:extLst>
              </p:cNvPr>
              <p:cNvSpPr/>
              <p:nvPr/>
            </p:nvSpPr>
            <p:spPr>
              <a:xfrm rot="2719205">
                <a:off x="6265790" y="6321031"/>
                <a:ext cx="510853" cy="16878"/>
              </a:xfrm>
              <a:custGeom>
                <a:avLst/>
                <a:gdLst>
                  <a:gd name="connsiteX0" fmla="*/ 0 w 510853"/>
                  <a:gd name="connsiteY0" fmla="*/ 0 h 16878"/>
                  <a:gd name="connsiteX1" fmla="*/ 510853 w 510853"/>
                  <a:gd name="connsiteY1" fmla="*/ 0 h 16878"/>
                  <a:gd name="connsiteX2" fmla="*/ 510853 w 510853"/>
                  <a:gd name="connsiteY2" fmla="*/ 16878 h 16878"/>
                  <a:gd name="connsiteX3" fmla="*/ 0 w 510853"/>
                  <a:gd name="connsiteY3" fmla="*/ 16878 h 16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853" h="16878">
                    <a:moveTo>
                      <a:pt x="0" y="0"/>
                    </a:moveTo>
                    <a:lnTo>
                      <a:pt x="510853" y="0"/>
                    </a:lnTo>
                    <a:lnTo>
                      <a:pt x="510853" y="16878"/>
                    </a:lnTo>
                    <a:lnTo>
                      <a:pt x="0" y="1687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0" name="자유형: 도형 359">
                <a:extLst>
                  <a:ext uri="{FF2B5EF4-FFF2-40B4-BE49-F238E27FC236}">
                    <a16:creationId xmlns:a16="http://schemas.microsoft.com/office/drawing/2014/main" id="{42DC2D36-DB3C-4226-91E0-1DD18D56ED92}"/>
                  </a:ext>
                </a:extLst>
              </p:cNvPr>
              <p:cNvSpPr/>
              <p:nvPr/>
            </p:nvSpPr>
            <p:spPr>
              <a:xfrm>
                <a:off x="6248199" y="6053552"/>
                <a:ext cx="92160" cy="92922"/>
              </a:xfrm>
              <a:custGeom>
                <a:avLst/>
                <a:gdLst>
                  <a:gd name="connsiteX0" fmla="*/ 26014 w 92160"/>
                  <a:gd name="connsiteY0" fmla="*/ 92922 h 92922"/>
                  <a:gd name="connsiteX1" fmla="*/ 4212 w 92160"/>
                  <a:gd name="connsiteY1" fmla="*/ 70867 h 92922"/>
                  <a:gd name="connsiteX2" fmla="*/ 5288 w 92160"/>
                  <a:gd name="connsiteY2" fmla="*/ 48094 h 92922"/>
                  <a:gd name="connsiteX3" fmla="*/ 47534 w 92160"/>
                  <a:gd name="connsiteY3" fmla="*/ 5392 h 92922"/>
                  <a:gd name="connsiteX4" fmla="*/ 59929 w 92160"/>
                  <a:gd name="connsiteY4" fmla="*/ 0 h 92922"/>
                  <a:gd name="connsiteX5" fmla="*/ 59950 w 92160"/>
                  <a:gd name="connsiteY5" fmla="*/ 0 h 92922"/>
                  <a:gd name="connsiteX6" fmla="*/ 70353 w 92160"/>
                  <a:gd name="connsiteY6" fmla="*/ 4269 h 92922"/>
                  <a:gd name="connsiteX7" fmla="*/ 92160 w 92160"/>
                  <a:gd name="connsiteY7" fmla="*/ 26308 h 92922"/>
                  <a:gd name="connsiteX8" fmla="*/ 80162 w 92160"/>
                  <a:gd name="connsiteY8" fmla="*/ 38175 h 92922"/>
                  <a:gd name="connsiteX9" fmla="*/ 59503 w 92160"/>
                  <a:gd name="connsiteY9" fmla="*/ 17293 h 92922"/>
                  <a:gd name="connsiteX10" fmla="*/ 17294 w 92160"/>
                  <a:gd name="connsiteY10" fmla="*/ 59953 h 92922"/>
                  <a:gd name="connsiteX11" fmla="*/ 17222 w 92160"/>
                  <a:gd name="connsiteY11" fmla="*/ 60029 h 92922"/>
                  <a:gd name="connsiteX12" fmla="*/ 38017 w 92160"/>
                  <a:gd name="connsiteY12" fmla="*/ 81059 h 92922"/>
                  <a:gd name="connsiteX13" fmla="*/ 26014 w 92160"/>
                  <a:gd name="connsiteY13" fmla="*/ 92922 h 92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60" h="92922">
                    <a:moveTo>
                      <a:pt x="26014" y="92922"/>
                    </a:moveTo>
                    <a:lnTo>
                      <a:pt x="4212" y="70867"/>
                    </a:lnTo>
                    <a:cubicBezTo>
                      <a:pt x="-1796" y="64800"/>
                      <a:pt x="-1323" y="54793"/>
                      <a:pt x="5288" y="48094"/>
                    </a:cubicBezTo>
                    <a:lnTo>
                      <a:pt x="47534" y="5392"/>
                    </a:lnTo>
                    <a:cubicBezTo>
                      <a:pt x="50880" y="1983"/>
                      <a:pt x="55406" y="8"/>
                      <a:pt x="59929" y="0"/>
                    </a:cubicBezTo>
                    <a:cubicBezTo>
                      <a:pt x="59933" y="0"/>
                      <a:pt x="59941" y="0"/>
                      <a:pt x="59950" y="0"/>
                    </a:cubicBezTo>
                    <a:cubicBezTo>
                      <a:pt x="63945" y="0"/>
                      <a:pt x="67641" y="1515"/>
                      <a:pt x="70353" y="4269"/>
                    </a:cubicBezTo>
                    <a:lnTo>
                      <a:pt x="92160" y="26308"/>
                    </a:lnTo>
                    <a:lnTo>
                      <a:pt x="80162" y="38175"/>
                    </a:lnTo>
                    <a:lnTo>
                      <a:pt x="59503" y="17293"/>
                    </a:lnTo>
                    <a:lnTo>
                      <a:pt x="17294" y="59953"/>
                    </a:lnTo>
                    <a:cubicBezTo>
                      <a:pt x="17269" y="59978"/>
                      <a:pt x="17243" y="60003"/>
                      <a:pt x="17222" y="60029"/>
                    </a:cubicBezTo>
                    <a:lnTo>
                      <a:pt x="38017" y="81059"/>
                    </a:lnTo>
                    <a:lnTo>
                      <a:pt x="26014" y="92922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1" name="자유형: 도형 360">
                <a:extLst>
                  <a:ext uri="{FF2B5EF4-FFF2-40B4-BE49-F238E27FC236}">
                    <a16:creationId xmlns:a16="http://schemas.microsoft.com/office/drawing/2014/main" id="{8B6A7202-D839-4461-8E48-2EA768886A3E}"/>
                  </a:ext>
                </a:extLst>
              </p:cNvPr>
              <p:cNvSpPr/>
              <p:nvPr/>
            </p:nvSpPr>
            <p:spPr>
              <a:xfrm>
                <a:off x="6266088" y="6071502"/>
                <a:ext cx="127313" cy="128608"/>
              </a:xfrm>
              <a:custGeom>
                <a:avLst/>
                <a:gdLst>
                  <a:gd name="connsiteX0" fmla="*/ 44816 w 127313"/>
                  <a:gd name="connsiteY0" fmla="*/ 128609 h 128608"/>
                  <a:gd name="connsiteX1" fmla="*/ 0 w 127313"/>
                  <a:gd name="connsiteY1" fmla="*/ 83291 h 128608"/>
                  <a:gd name="connsiteX2" fmla="*/ 82371 w 127313"/>
                  <a:gd name="connsiteY2" fmla="*/ 0 h 128608"/>
                  <a:gd name="connsiteX3" fmla="*/ 127313 w 127313"/>
                  <a:gd name="connsiteY3" fmla="*/ 45449 h 128608"/>
                  <a:gd name="connsiteX4" fmla="*/ 115311 w 127313"/>
                  <a:gd name="connsiteY4" fmla="*/ 57316 h 128608"/>
                  <a:gd name="connsiteX5" fmla="*/ 82371 w 127313"/>
                  <a:gd name="connsiteY5" fmla="*/ 23996 h 128608"/>
                  <a:gd name="connsiteX6" fmla="*/ 23735 w 127313"/>
                  <a:gd name="connsiteY6" fmla="*/ 83291 h 128608"/>
                  <a:gd name="connsiteX7" fmla="*/ 56814 w 127313"/>
                  <a:gd name="connsiteY7" fmla="*/ 116745 h 128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313" h="128608">
                    <a:moveTo>
                      <a:pt x="44816" y="128609"/>
                    </a:moveTo>
                    <a:lnTo>
                      <a:pt x="0" y="83291"/>
                    </a:lnTo>
                    <a:lnTo>
                      <a:pt x="82371" y="0"/>
                    </a:lnTo>
                    <a:lnTo>
                      <a:pt x="127313" y="45449"/>
                    </a:lnTo>
                    <a:lnTo>
                      <a:pt x="115311" y="57316"/>
                    </a:lnTo>
                    <a:lnTo>
                      <a:pt x="82371" y="23996"/>
                    </a:lnTo>
                    <a:lnTo>
                      <a:pt x="23735" y="83291"/>
                    </a:lnTo>
                    <a:lnTo>
                      <a:pt x="56814" y="11674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362" name="그래픽 344">
            <a:extLst>
              <a:ext uri="{FF2B5EF4-FFF2-40B4-BE49-F238E27FC236}">
                <a16:creationId xmlns:a16="http://schemas.microsoft.com/office/drawing/2014/main" id="{455150CC-82DA-4697-B756-A51D0D9EC103}"/>
              </a:ext>
            </a:extLst>
          </p:cNvPr>
          <p:cNvGrpSpPr>
            <a:grpSpLocks noChangeAspect="1"/>
          </p:cNvGrpSpPr>
          <p:nvPr/>
        </p:nvGrpSpPr>
        <p:grpSpPr>
          <a:xfrm>
            <a:off x="5958477" y="2976566"/>
            <a:ext cx="275048" cy="264793"/>
            <a:chOff x="7074538" y="6063441"/>
            <a:chExt cx="540007" cy="519855"/>
          </a:xfrm>
          <a:solidFill>
            <a:schemeClr val="accent2"/>
          </a:solidFill>
        </p:grpSpPr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7C787196-D49E-4883-B7D6-26B5B61F2A7F}"/>
                </a:ext>
              </a:extLst>
            </p:cNvPr>
            <p:cNvSpPr/>
            <p:nvPr/>
          </p:nvSpPr>
          <p:spPr>
            <a:xfrm>
              <a:off x="7432119" y="6178897"/>
              <a:ext cx="16876" cy="39246"/>
            </a:xfrm>
            <a:custGeom>
              <a:avLst/>
              <a:gdLst>
                <a:gd name="connsiteX0" fmla="*/ 0 w 16875"/>
                <a:gd name="connsiteY0" fmla="*/ 0 h 39247"/>
                <a:gd name="connsiteX1" fmla="*/ 16875 w 16875"/>
                <a:gd name="connsiteY1" fmla="*/ 0 h 39247"/>
                <a:gd name="connsiteX2" fmla="*/ 16875 w 16875"/>
                <a:gd name="connsiteY2" fmla="*/ 39247 h 39247"/>
                <a:gd name="connsiteX3" fmla="*/ 0 w 16875"/>
                <a:gd name="connsiteY3" fmla="*/ 39247 h 3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9247">
                  <a:moveTo>
                    <a:pt x="0" y="0"/>
                  </a:moveTo>
                  <a:lnTo>
                    <a:pt x="16875" y="0"/>
                  </a:lnTo>
                  <a:lnTo>
                    <a:pt x="16875" y="39247"/>
                  </a:lnTo>
                  <a:lnTo>
                    <a:pt x="0" y="39247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A233CD6B-4616-4BE7-A80E-5C48A64530FF}"/>
                </a:ext>
              </a:extLst>
            </p:cNvPr>
            <p:cNvSpPr/>
            <p:nvPr/>
          </p:nvSpPr>
          <p:spPr>
            <a:xfrm>
              <a:off x="7074538" y="6464179"/>
              <a:ext cx="540002" cy="119117"/>
            </a:xfrm>
            <a:custGeom>
              <a:avLst/>
              <a:gdLst>
                <a:gd name="connsiteX0" fmla="*/ 510355 w 540000"/>
                <a:gd name="connsiteY0" fmla="*/ 119121 h 119120"/>
                <a:gd name="connsiteX1" fmla="*/ 29645 w 540000"/>
                <a:gd name="connsiteY1" fmla="*/ 119121 h 119120"/>
                <a:gd name="connsiteX2" fmla="*/ 0 w 540000"/>
                <a:gd name="connsiteY2" fmla="*/ 89286 h 119120"/>
                <a:gd name="connsiteX3" fmla="*/ 0 w 540000"/>
                <a:gd name="connsiteY3" fmla="*/ 0 h 119120"/>
                <a:gd name="connsiteX4" fmla="*/ 16875 w 540000"/>
                <a:gd name="connsiteY4" fmla="*/ 0 h 119120"/>
                <a:gd name="connsiteX5" fmla="*/ 16875 w 540000"/>
                <a:gd name="connsiteY5" fmla="*/ 89286 h 119120"/>
                <a:gd name="connsiteX6" fmla="*/ 29645 w 540000"/>
                <a:gd name="connsiteY6" fmla="*/ 102246 h 119120"/>
                <a:gd name="connsiteX7" fmla="*/ 510355 w 540000"/>
                <a:gd name="connsiteY7" fmla="*/ 102246 h 119120"/>
                <a:gd name="connsiteX8" fmla="*/ 523125 w 540000"/>
                <a:gd name="connsiteY8" fmla="*/ 89286 h 119120"/>
                <a:gd name="connsiteX9" fmla="*/ 523125 w 540000"/>
                <a:gd name="connsiteY9" fmla="*/ 0 h 119120"/>
                <a:gd name="connsiteX10" fmla="*/ 540000 w 540000"/>
                <a:gd name="connsiteY10" fmla="*/ 0 h 119120"/>
                <a:gd name="connsiteX11" fmla="*/ 540000 w 540000"/>
                <a:gd name="connsiteY11" fmla="*/ 89286 h 119120"/>
                <a:gd name="connsiteX12" fmla="*/ 510355 w 540000"/>
                <a:gd name="connsiteY12" fmla="*/ 119121 h 11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000" h="119120">
                  <a:moveTo>
                    <a:pt x="510355" y="119121"/>
                  </a:moveTo>
                  <a:lnTo>
                    <a:pt x="29645" y="119121"/>
                  </a:lnTo>
                  <a:cubicBezTo>
                    <a:pt x="13298" y="119121"/>
                    <a:pt x="0" y="105739"/>
                    <a:pt x="0" y="89286"/>
                  </a:cubicBezTo>
                  <a:lnTo>
                    <a:pt x="0" y="0"/>
                  </a:lnTo>
                  <a:lnTo>
                    <a:pt x="16875" y="0"/>
                  </a:lnTo>
                  <a:lnTo>
                    <a:pt x="16875" y="89286"/>
                  </a:lnTo>
                  <a:cubicBezTo>
                    <a:pt x="16875" y="96428"/>
                    <a:pt x="22604" y="102246"/>
                    <a:pt x="29645" y="102246"/>
                  </a:cubicBezTo>
                  <a:lnTo>
                    <a:pt x="510355" y="102246"/>
                  </a:lnTo>
                  <a:cubicBezTo>
                    <a:pt x="517396" y="102246"/>
                    <a:pt x="523125" y="96428"/>
                    <a:pt x="523125" y="89286"/>
                  </a:cubicBezTo>
                  <a:lnTo>
                    <a:pt x="523125" y="0"/>
                  </a:lnTo>
                  <a:lnTo>
                    <a:pt x="540000" y="0"/>
                  </a:lnTo>
                  <a:lnTo>
                    <a:pt x="540000" y="89286"/>
                  </a:lnTo>
                  <a:cubicBezTo>
                    <a:pt x="540000" y="105739"/>
                    <a:pt x="526703" y="119121"/>
                    <a:pt x="510355" y="119121"/>
                  </a:cubicBez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1E552AA6-48F4-45D2-AD06-FC39C0D87524}"/>
                </a:ext>
              </a:extLst>
            </p:cNvPr>
            <p:cNvSpPr/>
            <p:nvPr/>
          </p:nvSpPr>
          <p:spPr>
            <a:xfrm>
              <a:off x="7074543" y="6209711"/>
              <a:ext cx="540002" cy="295114"/>
            </a:xfrm>
            <a:custGeom>
              <a:avLst/>
              <a:gdLst>
                <a:gd name="connsiteX0" fmla="*/ 510355 w 540000"/>
                <a:gd name="connsiteY0" fmla="*/ 295123 h 295122"/>
                <a:gd name="connsiteX1" fmla="*/ 29645 w 540000"/>
                <a:gd name="connsiteY1" fmla="*/ 295123 h 295122"/>
                <a:gd name="connsiteX2" fmla="*/ 0 w 540000"/>
                <a:gd name="connsiteY2" fmla="*/ 265279 h 295122"/>
                <a:gd name="connsiteX3" fmla="*/ 0 w 540000"/>
                <a:gd name="connsiteY3" fmla="*/ 29839 h 295122"/>
                <a:gd name="connsiteX4" fmla="*/ 29645 w 540000"/>
                <a:gd name="connsiteY4" fmla="*/ 0 h 295122"/>
                <a:gd name="connsiteX5" fmla="*/ 51895 w 540000"/>
                <a:gd name="connsiteY5" fmla="*/ 0 h 295122"/>
                <a:gd name="connsiteX6" fmla="*/ 51895 w 540000"/>
                <a:gd name="connsiteY6" fmla="*/ 16875 h 295122"/>
                <a:gd name="connsiteX7" fmla="*/ 29645 w 540000"/>
                <a:gd name="connsiteY7" fmla="*/ 16875 h 295122"/>
                <a:gd name="connsiteX8" fmla="*/ 16875 w 540000"/>
                <a:gd name="connsiteY8" fmla="*/ 29839 h 295122"/>
                <a:gd name="connsiteX9" fmla="*/ 16875 w 540000"/>
                <a:gd name="connsiteY9" fmla="*/ 265275 h 295122"/>
                <a:gd name="connsiteX10" fmla="*/ 29645 w 540000"/>
                <a:gd name="connsiteY10" fmla="*/ 278243 h 295122"/>
                <a:gd name="connsiteX11" fmla="*/ 510355 w 540000"/>
                <a:gd name="connsiteY11" fmla="*/ 278243 h 295122"/>
                <a:gd name="connsiteX12" fmla="*/ 523125 w 540000"/>
                <a:gd name="connsiteY12" fmla="*/ 265275 h 295122"/>
                <a:gd name="connsiteX13" fmla="*/ 523125 w 540000"/>
                <a:gd name="connsiteY13" fmla="*/ 29839 h 295122"/>
                <a:gd name="connsiteX14" fmla="*/ 510355 w 540000"/>
                <a:gd name="connsiteY14" fmla="*/ 16875 h 295122"/>
                <a:gd name="connsiteX15" fmla="*/ 191084 w 540000"/>
                <a:gd name="connsiteY15" fmla="*/ 16875 h 295122"/>
                <a:gd name="connsiteX16" fmla="*/ 191084 w 540000"/>
                <a:gd name="connsiteY16" fmla="*/ 0 h 295122"/>
                <a:gd name="connsiteX17" fmla="*/ 510355 w 540000"/>
                <a:gd name="connsiteY17" fmla="*/ 0 h 295122"/>
                <a:gd name="connsiteX18" fmla="*/ 540000 w 540000"/>
                <a:gd name="connsiteY18" fmla="*/ 29839 h 295122"/>
                <a:gd name="connsiteX19" fmla="*/ 540000 w 540000"/>
                <a:gd name="connsiteY19" fmla="*/ 265275 h 295122"/>
                <a:gd name="connsiteX20" fmla="*/ 510355 w 540000"/>
                <a:gd name="connsiteY20" fmla="*/ 295123 h 2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0000" h="295122">
                  <a:moveTo>
                    <a:pt x="510355" y="295123"/>
                  </a:moveTo>
                  <a:lnTo>
                    <a:pt x="29645" y="295123"/>
                  </a:lnTo>
                  <a:cubicBezTo>
                    <a:pt x="13298" y="295123"/>
                    <a:pt x="0" y="281732"/>
                    <a:pt x="0" y="265279"/>
                  </a:cubicBezTo>
                  <a:lnTo>
                    <a:pt x="0" y="29839"/>
                  </a:lnTo>
                  <a:cubicBezTo>
                    <a:pt x="0" y="13386"/>
                    <a:pt x="13298" y="0"/>
                    <a:pt x="29645" y="0"/>
                  </a:cubicBezTo>
                  <a:lnTo>
                    <a:pt x="51895" y="0"/>
                  </a:lnTo>
                  <a:lnTo>
                    <a:pt x="51895" y="16875"/>
                  </a:lnTo>
                  <a:lnTo>
                    <a:pt x="29645" y="16875"/>
                  </a:lnTo>
                  <a:cubicBezTo>
                    <a:pt x="22604" y="16879"/>
                    <a:pt x="16875" y="22693"/>
                    <a:pt x="16875" y="29839"/>
                  </a:cubicBezTo>
                  <a:lnTo>
                    <a:pt x="16875" y="265275"/>
                  </a:lnTo>
                  <a:cubicBezTo>
                    <a:pt x="16875" y="272426"/>
                    <a:pt x="22604" y="278243"/>
                    <a:pt x="29645" y="278243"/>
                  </a:cubicBezTo>
                  <a:lnTo>
                    <a:pt x="510355" y="278243"/>
                  </a:lnTo>
                  <a:cubicBezTo>
                    <a:pt x="517396" y="278243"/>
                    <a:pt x="523125" y="272426"/>
                    <a:pt x="523125" y="265275"/>
                  </a:cubicBezTo>
                  <a:lnTo>
                    <a:pt x="523125" y="29839"/>
                  </a:lnTo>
                  <a:cubicBezTo>
                    <a:pt x="523125" y="22693"/>
                    <a:pt x="517396" y="16875"/>
                    <a:pt x="510355" y="16875"/>
                  </a:cubicBezTo>
                  <a:lnTo>
                    <a:pt x="191084" y="16875"/>
                  </a:lnTo>
                  <a:lnTo>
                    <a:pt x="191084" y="0"/>
                  </a:lnTo>
                  <a:lnTo>
                    <a:pt x="510355" y="0"/>
                  </a:lnTo>
                  <a:cubicBezTo>
                    <a:pt x="526703" y="0"/>
                    <a:pt x="540000" y="13386"/>
                    <a:pt x="540000" y="29839"/>
                  </a:cubicBezTo>
                  <a:lnTo>
                    <a:pt x="540000" y="265275"/>
                  </a:lnTo>
                  <a:cubicBezTo>
                    <a:pt x="540000" y="281732"/>
                    <a:pt x="526703" y="295123"/>
                    <a:pt x="510355" y="295123"/>
                  </a:cubicBez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3FACAB75-E469-4B50-BB6B-ADAF327504F5}"/>
                </a:ext>
              </a:extLst>
            </p:cNvPr>
            <p:cNvSpPr/>
            <p:nvPr/>
          </p:nvSpPr>
          <p:spPr>
            <a:xfrm>
              <a:off x="7313316" y="6253813"/>
              <a:ext cx="252733" cy="65996"/>
            </a:xfrm>
            <a:custGeom>
              <a:avLst/>
              <a:gdLst>
                <a:gd name="connsiteX0" fmla="*/ 236123 w 252732"/>
                <a:gd name="connsiteY0" fmla="*/ 16613 h 65998"/>
                <a:gd name="connsiteX1" fmla="*/ 236123 w 252732"/>
                <a:gd name="connsiteY1" fmla="*/ 49397 h 65998"/>
                <a:gd name="connsiteX2" fmla="*/ 16605 w 252732"/>
                <a:gd name="connsiteY2" fmla="*/ 49397 h 65998"/>
                <a:gd name="connsiteX3" fmla="*/ 16605 w 252732"/>
                <a:gd name="connsiteY3" fmla="*/ 16613 h 65998"/>
                <a:gd name="connsiteX4" fmla="*/ 236123 w 252732"/>
                <a:gd name="connsiteY4" fmla="*/ 16613 h 65998"/>
                <a:gd name="connsiteX5" fmla="*/ 252733 w 252732"/>
                <a:gd name="connsiteY5" fmla="*/ 0 h 65998"/>
                <a:gd name="connsiteX6" fmla="*/ 0 w 252732"/>
                <a:gd name="connsiteY6" fmla="*/ 0 h 65998"/>
                <a:gd name="connsiteX7" fmla="*/ 0 w 252732"/>
                <a:gd name="connsiteY7" fmla="*/ 65998 h 65998"/>
                <a:gd name="connsiteX8" fmla="*/ 252733 w 252732"/>
                <a:gd name="connsiteY8" fmla="*/ 65998 h 65998"/>
                <a:gd name="connsiteX9" fmla="*/ 252733 w 252732"/>
                <a:gd name="connsiteY9" fmla="*/ 0 h 65998"/>
                <a:gd name="connsiteX10" fmla="*/ 252733 w 252732"/>
                <a:gd name="connsiteY10" fmla="*/ 0 h 6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32" h="65998">
                  <a:moveTo>
                    <a:pt x="236123" y="16613"/>
                  </a:moveTo>
                  <a:lnTo>
                    <a:pt x="236123" y="49397"/>
                  </a:lnTo>
                  <a:lnTo>
                    <a:pt x="16605" y="49397"/>
                  </a:lnTo>
                  <a:lnTo>
                    <a:pt x="16605" y="16613"/>
                  </a:lnTo>
                  <a:lnTo>
                    <a:pt x="236123" y="16613"/>
                  </a:lnTo>
                  <a:moveTo>
                    <a:pt x="252733" y="0"/>
                  </a:moveTo>
                  <a:lnTo>
                    <a:pt x="0" y="0"/>
                  </a:lnTo>
                  <a:lnTo>
                    <a:pt x="0" y="65998"/>
                  </a:lnTo>
                  <a:lnTo>
                    <a:pt x="252733" y="65998"/>
                  </a:lnTo>
                  <a:lnTo>
                    <a:pt x="252733" y="0"/>
                  </a:lnTo>
                  <a:lnTo>
                    <a:pt x="252733" y="0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E8C368C1-A811-444D-90C6-6939C8250E88}"/>
                </a:ext>
              </a:extLst>
            </p:cNvPr>
            <p:cNvSpPr/>
            <p:nvPr/>
          </p:nvSpPr>
          <p:spPr>
            <a:xfrm>
              <a:off x="7304874" y="6063441"/>
              <a:ext cx="264310" cy="125676"/>
            </a:xfrm>
            <a:custGeom>
              <a:avLst/>
              <a:gdLst>
                <a:gd name="connsiteX0" fmla="*/ 264309 w 264308"/>
                <a:gd name="connsiteY0" fmla="*/ 125681 h 125680"/>
                <a:gd name="connsiteX1" fmla="*/ 0 w 264308"/>
                <a:gd name="connsiteY1" fmla="*/ 125681 h 125680"/>
                <a:gd name="connsiteX2" fmla="*/ 0 w 264308"/>
                <a:gd name="connsiteY2" fmla="*/ 0 h 125680"/>
                <a:gd name="connsiteX3" fmla="*/ 264309 w 264308"/>
                <a:gd name="connsiteY3" fmla="*/ 0 h 125680"/>
                <a:gd name="connsiteX4" fmla="*/ 264309 w 264308"/>
                <a:gd name="connsiteY4" fmla="*/ 125681 h 125680"/>
                <a:gd name="connsiteX5" fmla="*/ 16875 w 264308"/>
                <a:gd name="connsiteY5" fmla="*/ 108806 h 125680"/>
                <a:gd name="connsiteX6" fmla="*/ 247434 w 264308"/>
                <a:gd name="connsiteY6" fmla="*/ 108806 h 125680"/>
                <a:gd name="connsiteX7" fmla="*/ 247434 w 264308"/>
                <a:gd name="connsiteY7" fmla="*/ 16875 h 125680"/>
                <a:gd name="connsiteX8" fmla="*/ 16875 w 264308"/>
                <a:gd name="connsiteY8" fmla="*/ 16875 h 125680"/>
                <a:gd name="connsiteX9" fmla="*/ 16875 w 264308"/>
                <a:gd name="connsiteY9" fmla="*/ 108806 h 12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308" h="125680">
                  <a:moveTo>
                    <a:pt x="264309" y="125681"/>
                  </a:moveTo>
                  <a:lnTo>
                    <a:pt x="0" y="125681"/>
                  </a:lnTo>
                  <a:lnTo>
                    <a:pt x="0" y="0"/>
                  </a:lnTo>
                  <a:lnTo>
                    <a:pt x="264309" y="0"/>
                  </a:lnTo>
                  <a:lnTo>
                    <a:pt x="264309" y="125681"/>
                  </a:lnTo>
                  <a:close/>
                  <a:moveTo>
                    <a:pt x="16875" y="108806"/>
                  </a:moveTo>
                  <a:lnTo>
                    <a:pt x="247434" y="108806"/>
                  </a:lnTo>
                  <a:lnTo>
                    <a:pt x="247434" y="16875"/>
                  </a:lnTo>
                  <a:lnTo>
                    <a:pt x="16875" y="16875"/>
                  </a:lnTo>
                  <a:lnTo>
                    <a:pt x="16875" y="108806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91D0C228-5CC8-4734-AF84-0325E70C843B}"/>
                </a:ext>
              </a:extLst>
            </p:cNvPr>
            <p:cNvSpPr/>
            <p:nvPr/>
          </p:nvSpPr>
          <p:spPr>
            <a:xfrm>
              <a:off x="7349096" y="6116065"/>
              <a:ext cx="175863" cy="16875"/>
            </a:xfrm>
            <a:custGeom>
              <a:avLst/>
              <a:gdLst>
                <a:gd name="connsiteX0" fmla="*/ 0 w 175862"/>
                <a:gd name="connsiteY0" fmla="*/ 0 h 16875"/>
                <a:gd name="connsiteX1" fmla="*/ 175863 w 175862"/>
                <a:gd name="connsiteY1" fmla="*/ 0 h 16875"/>
                <a:gd name="connsiteX2" fmla="*/ 175863 w 175862"/>
                <a:gd name="connsiteY2" fmla="*/ 16875 h 16875"/>
                <a:gd name="connsiteX3" fmla="*/ 0 w 17586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862" h="16875">
                  <a:moveTo>
                    <a:pt x="0" y="0"/>
                  </a:moveTo>
                  <a:lnTo>
                    <a:pt x="175863" y="0"/>
                  </a:lnTo>
                  <a:lnTo>
                    <a:pt x="1758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F3D8F919-1DAD-49ED-99BF-14FB0AB8E4D9}"/>
                </a:ext>
              </a:extLst>
            </p:cNvPr>
            <p:cNvSpPr/>
            <p:nvPr/>
          </p:nvSpPr>
          <p:spPr>
            <a:xfrm>
              <a:off x="7314324" y="6350600"/>
              <a:ext cx="43744" cy="16875"/>
            </a:xfrm>
            <a:custGeom>
              <a:avLst/>
              <a:gdLst>
                <a:gd name="connsiteX0" fmla="*/ 0 w 43744"/>
                <a:gd name="connsiteY0" fmla="*/ 0 h 16875"/>
                <a:gd name="connsiteX1" fmla="*/ 43744 w 43744"/>
                <a:gd name="connsiteY1" fmla="*/ 0 h 16875"/>
                <a:gd name="connsiteX2" fmla="*/ 43744 w 43744"/>
                <a:gd name="connsiteY2" fmla="*/ 16875 h 16875"/>
                <a:gd name="connsiteX3" fmla="*/ 0 w 43744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4" h="16875">
                  <a:moveTo>
                    <a:pt x="0" y="0"/>
                  </a:moveTo>
                  <a:lnTo>
                    <a:pt x="43744" y="0"/>
                  </a:lnTo>
                  <a:lnTo>
                    <a:pt x="43744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C7CA86D9-63AC-4E99-9181-C0CF1425397F}"/>
                </a:ext>
              </a:extLst>
            </p:cNvPr>
            <p:cNvSpPr/>
            <p:nvPr/>
          </p:nvSpPr>
          <p:spPr>
            <a:xfrm>
              <a:off x="7381892" y="6350600"/>
              <a:ext cx="43735" cy="16875"/>
            </a:xfrm>
            <a:custGeom>
              <a:avLst/>
              <a:gdLst>
                <a:gd name="connsiteX0" fmla="*/ 0 w 43735"/>
                <a:gd name="connsiteY0" fmla="*/ 0 h 16875"/>
                <a:gd name="connsiteX1" fmla="*/ 43736 w 43735"/>
                <a:gd name="connsiteY1" fmla="*/ 0 h 16875"/>
                <a:gd name="connsiteX2" fmla="*/ 43736 w 43735"/>
                <a:gd name="connsiteY2" fmla="*/ 16875 h 16875"/>
                <a:gd name="connsiteX3" fmla="*/ 0 w 4373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5" h="16875">
                  <a:moveTo>
                    <a:pt x="0" y="0"/>
                  </a:moveTo>
                  <a:lnTo>
                    <a:pt x="43736" y="0"/>
                  </a:lnTo>
                  <a:lnTo>
                    <a:pt x="43736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0F1AB44C-1C8C-41CE-9D6E-5B642BDB9C0F}"/>
                </a:ext>
              </a:extLst>
            </p:cNvPr>
            <p:cNvSpPr/>
            <p:nvPr/>
          </p:nvSpPr>
          <p:spPr>
            <a:xfrm>
              <a:off x="7449443" y="6350600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8F333392-255D-487C-A468-8CF8F53336DF}"/>
                </a:ext>
              </a:extLst>
            </p:cNvPr>
            <p:cNvSpPr/>
            <p:nvPr/>
          </p:nvSpPr>
          <p:spPr>
            <a:xfrm>
              <a:off x="7516995" y="6350600"/>
              <a:ext cx="43752" cy="16875"/>
            </a:xfrm>
            <a:custGeom>
              <a:avLst/>
              <a:gdLst>
                <a:gd name="connsiteX0" fmla="*/ 0 w 43752"/>
                <a:gd name="connsiteY0" fmla="*/ 0 h 16875"/>
                <a:gd name="connsiteX1" fmla="*/ 43753 w 43752"/>
                <a:gd name="connsiteY1" fmla="*/ 0 h 16875"/>
                <a:gd name="connsiteX2" fmla="*/ 43753 w 43752"/>
                <a:gd name="connsiteY2" fmla="*/ 16875 h 16875"/>
                <a:gd name="connsiteX3" fmla="*/ 0 w 4375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52" h="16875">
                  <a:moveTo>
                    <a:pt x="0" y="0"/>
                  </a:moveTo>
                  <a:lnTo>
                    <a:pt x="43753" y="0"/>
                  </a:lnTo>
                  <a:lnTo>
                    <a:pt x="4375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3F2B33E2-794D-4D9F-83F8-BD99E03B1B6B}"/>
                </a:ext>
              </a:extLst>
            </p:cNvPr>
            <p:cNvSpPr/>
            <p:nvPr/>
          </p:nvSpPr>
          <p:spPr>
            <a:xfrm>
              <a:off x="7314324" y="6396979"/>
              <a:ext cx="43744" cy="16875"/>
            </a:xfrm>
            <a:custGeom>
              <a:avLst/>
              <a:gdLst>
                <a:gd name="connsiteX0" fmla="*/ 0 w 43744"/>
                <a:gd name="connsiteY0" fmla="*/ 0 h 16875"/>
                <a:gd name="connsiteX1" fmla="*/ 43744 w 43744"/>
                <a:gd name="connsiteY1" fmla="*/ 0 h 16875"/>
                <a:gd name="connsiteX2" fmla="*/ 43744 w 43744"/>
                <a:gd name="connsiteY2" fmla="*/ 16875 h 16875"/>
                <a:gd name="connsiteX3" fmla="*/ 0 w 43744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4" h="16875">
                  <a:moveTo>
                    <a:pt x="0" y="0"/>
                  </a:moveTo>
                  <a:lnTo>
                    <a:pt x="43744" y="0"/>
                  </a:lnTo>
                  <a:lnTo>
                    <a:pt x="43744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D2EC45EE-E0B0-4E0C-A594-85DF77599119}"/>
                </a:ext>
              </a:extLst>
            </p:cNvPr>
            <p:cNvSpPr/>
            <p:nvPr/>
          </p:nvSpPr>
          <p:spPr>
            <a:xfrm>
              <a:off x="7381892" y="6396979"/>
              <a:ext cx="43735" cy="16875"/>
            </a:xfrm>
            <a:custGeom>
              <a:avLst/>
              <a:gdLst>
                <a:gd name="connsiteX0" fmla="*/ 0 w 43735"/>
                <a:gd name="connsiteY0" fmla="*/ 0 h 16875"/>
                <a:gd name="connsiteX1" fmla="*/ 43736 w 43735"/>
                <a:gd name="connsiteY1" fmla="*/ 0 h 16875"/>
                <a:gd name="connsiteX2" fmla="*/ 43736 w 43735"/>
                <a:gd name="connsiteY2" fmla="*/ 16875 h 16875"/>
                <a:gd name="connsiteX3" fmla="*/ 0 w 4373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5" h="16875">
                  <a:moveTo>
                    <a:pt x="0" y="0"/>
                  </a:moveTo>
                  <a:lnTo>
                    <a:pt x="43736" y="0"/>
                  </a:lnTo>
                  <a:lnTo>
                    <a:pt x="43736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35AE8A5A-F215-44C5-BB02-8D40DE6C88E9}"/>
                </a:ext>
              </a:extLst>
            </p:cNvPr>
            <p:cNvSpPr/>
            <p:nvPr/>
          </p:nvSpPr>
          <p:spPr>
            <a:xfrm>
              <a:off x="7449443" y="6396979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BD5B6CC2-7E61-4081-9970-82E79A57ABB9}"/>
                </a:ext>
              </a:extLst>
            </p:cNvPr>
            <p:cNvSpPr/>
            <p:nvPr/>
          </p:nvSpPr>
          <p:spPr>
            <a:xfrm>
              <a:off x="7516995" y="6396979"/>
              <a:ext cx="43752" cy="16875"/>
            </a:xfrm>
            <a:custGeom>
              <a:avLst/>
              <a:gdLst>
                <a:gd name="connsiteX0" fmla="*/ 0 w 43752"/>
                <a:gd name="connsiteY0" fmla="*/ 0 h 16875"/>
                <a:gd name="connsiteX1" fmla="*/ 43753 w 43752"/>
                <a:gd name="connsiteY1" fmla="*/ 0 h 16875"/>
                <a:gd name="connsiteX2" fmla="*/ 43753 w 43752"/>
                <a:gd name="connsiteY2" fmla="*/ 16875 h 16875"/>
                <a:gd name="connsiteX3" fmla="*/ 0 w 4375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52" h="16875">
                  <a:moveTo>
                    <a:pt x="0" y="0"/>
                  </a:moveTo>
                  <a:lnTo>
                    <a:pt x="43753" y="0"/>
                  </a:lnTo>
                  <a:lnTo>
                    <a:pt x="4375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439545B0-BF0E-4B2E-A3A9-0BA663CC350C}"/>
                </a:ext>
              </a:extLst>
            </p:cNvPr>
            <p:cNvSpPr/>
            <p:nvPr/>
          </p:nvSpPr>
          <p:spPr>
            <a:xfrm>
              <a:off x="7314324" y="6443342"/>
              <a:ext cx="43744" cy="16875"/>
            </a:xfrm>
            <a:custGeom>
              <a:avLst/>
              <a:gdLst>
                <a:gd name="connsiteX0" fmla="*/ 0 w 43744"/>
                <a:gd name="connsiteY0" fmla="*/ 0 h 16875"/>
                <a:gd name="connsiteX1" fmla="*/ 43744 w 43744"/>
                <a:gd name="connsiteY1" fmla="*/ 0 h 16875"/>
                <a:gd name="connsiteX2" fmla="*/ 43744 w 43744"/>
                <a:gd name="connsiteY2" fmla="*/ 16875 h 16875"/>
                <a:gd name="connsiteX3" fmla="*/ 0 w 43744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4" h="16875">
                  <a:moveTo>
                    <a:pt x="0" y="0"/>
                  </a:moveTo>
                  <a:lnTo>
                    <a:pt x="43744" y="0"/>
                  </a:lnTo>
                  <a:lnTo>
                    <a:pt x="43744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CD93187D-675A-422B-9EBB-C163C353678D}"/>
                </a:ext>
              </a:extLst>
            </p:cNvPr>
            <p:cNvSpPr/>
            <p:nvPr/>
          </p:nvSpPr>
          <p:spPr>
            <a:xfrm>
              <a:off x="7381892" y="6443342"/>
              <a:ext cx="43735" cy="16875"/>
            </a:xfrm>
            <a:custGeom>
              <a:avLst/>
              <a:gdLst>
                <a:gd name="connsiteX0" fmla="*/ 0 w 43735"/>
                <a:gd name="connsiteY0" fmla="*/ 0 h 16875"/>
                <a:gd name="connsiteX1" fmla="*/ 43736 w 43735"/>
                <a:gd name="connsiteY1" fmla="*/ 0 h 16875"/>
                <a:gd name="connsiteX2" fmla="*/ 43736 w 43735"/>
                <a:gd name="connsiteY2" fmla="*/ 16875 h 16875"/>
                <a:gd name="connsiteX3" fmla="*/ 0 w 4373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5" h="16875">
                  <a:moveTo>
                    <a:pt x="0" y="0"/>
                  </a:moveTo>
                  <a:lnTo>
                    <a:pt x="43736" y="0"/>
                  </a:lnTo>
                  <a:lnTo>
                    <a:pt x="43736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A9E6928E-6369-4970-9835-5BF6FE6F3B4E}"/>
                </a:ext>
              </a:extLst>
            </p:cNvPr>
            <p:cNvSpPr/>
            <p:nvPr/>
          </p:nvSpPr>
          <p:spPr>
            <a:xfrm>
              <a:off x="7449443" y="6443342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01143CB6-C9B3-48D6-B289-95B589D742F7}"/>
                </a:ext>
              </a:extLst>
            </p:cNvPr>
            <p:cNvSpPr/>
            <p:nvPr/>
          </p:nvSpPr>
          <p:spPr>
            <a:xfrm>
              <a:off x="7141131" y="6350600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7D3EF10E-5D84-4E18-B382-F6E70AA1A779}"/>
                </a:ext>
              </a:extLst>
            </p:cNvPr>
            <p:cNvSpPr/>
            <p:nvPr/>
          </p:nvSpPr>
          <p:spPr>
            <a:xfrm>
              <a:off x="7208691" y="6350600"/>
              <a:ext cx="43740" cy="16875"/>
            </a:xfrm>
            <a:custGeom>
              <a:avLst/>
              <a:gdLst>
                <a:gd name="connsiteX0" fmla="*/ 0 w 43740"/>
                <a:gd name="connsiteY0" fmla="*/ 0 h 16875"/>
                <a:gd name="connsiteX1" fmla="*/ 43740 w 43740"/>
                <a:gd name="connsiteY1" fmla="*/ 0 h 16875"/>
                <a:gd name="connsiteX2" fmla="*/ 43740 w 43740"/>
                <a:gd name="connsiteY2" fmla="*/ 16875 h 16875"/>
                <a:gd name="connsiteX3" fmla="*/ 0 w 43740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0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880EEEC1-9025-4E1C-98C0-3CAC37C8D2AD}"/>
                </a:ext>
              </a:extLst>
            </p:cNvPr>
            <p:cNvSpPr/>
            <p:nvPr/>
          </p:nvSpPr>
          <p:spPr>
            <a:xfrm>
              <a:off x="7141131" y="6396979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F2121B3F-5DF8-45CA-B514-B9CAE89F7E39}"/>
                </a:ext>
              </a:extLst>
            </p:cNvPr>
            <p:cNvSpPr/>
            <p:nvPr/>
          </p:nvSpPr>
          <p:spPr>
            <a:xfrm>
              <a:off x="7208691" y="6396979"/>
              <a:ext cx="43740" cy="16875"/>
            </a:xfrm>
            <a:custGeom>
              <a:avLst/>
              <a:gdLst>
                <a:gd name="connsiteX0" fmla="*/ 0 w 43740"/>
                <a:gd name="connsiteY0" fmla="*/ 0 h 16875"/>
                <a:gd name="connsiteX1" fmla="*/ 43740 w 43740"/>
                <a:gd name="connsiteY1" fmla="*/ 0 h 16875"/>
                <a:gd name="connsiteX2" fmla="*/ 43740 w 43740"/>
                <a:gd name="connsiteY2" fmla="*/ 16875 h 16875"/>
                <a:gd name="connsiteX3" fmla="*/ 0 w 43740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0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6632A6A3-2188-46EC-BBF0-05F77D2F5601}"/>
                </a:ext>
              </a:extLst>
            </p:cNvPr>
            <p:cNvSpPr/>
            <p:nvPr/>
          </p:nvSpPr>
          <p:spPr>
            <a:xfrm>
              <a:off x="7141131" y="6443342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E274805B-16C1-4535-A6E7-99D16DE96096}"/>
                </a:ext>
              </a:extLst>
            </p:cNvPr>
            <p:cNvSpPr/>
            <p:nvPr/>
          </p:nvSpPr>
          <p:spPr>
            <a:xfrm>
              <a:off x="7208691" y="6443342"/>
              <a:ext cx="43740" cy="16875"/>
            </a:xfrm>
            <a:custGeom>
              <a:avLst/>
              <a:gdLst>
                <a:gd name="connsiteX0" fmla="*/ 0 w 43740"/>
                <a:gd name="connsiteY0" fmla="*/ 0 h 16875"/>
                <a:gd name="connsiteX1" fmla="*/ 43740 w 43740"/>
                <a:gd name="connsiteY1" fmla="*/ 0 h 16875"/>
                <a:gd name="connsiteX2" fmla="*/ 43740 w 43740"/>
                <a:gd name="connsiteY2" fmla="*/ 16875 h 16875"/>
                <a:gd name="connsiteX3" fmla="*/ 0 w 43740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0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6073FFA4-BFB9-483E-B678-4C3B6E368CA1}"/>
                </a:ext>
              </a:extLst>
            </p:cNvPr>
            <p:cNvSpPr/>
            <p:nvPr/>
          </p:nvSpPr>
          <p:spPr>
            <a:xfrm>
              <a:off x="7516994" y="6443342"/>
              <a:ext cx="43752" cy="16875"/>
            </a:xfrm>
            <a:custGeom>
              <a:avLst/>
              <a:gdLst>
                <a:gd name="connsiteX0" fmla="*/ 0 w 43752"/>
                <a:gd name="connsiteY0" fmla="*/ 0 h 16875"/>
                <a:gd name="connsiteX1" fmla="*/ 43753 w 43752"/>
                <a:gd name="connsiteY1" fmla="*/ 0 h 16875"/>
                <a:gd name="connsiteX2" fmla="*/ 43753 w 43752"/>
                <a:gd name="connsiteY2" fmla="*/ 16875 h 16875"/>
                <a:gd name="connsiteX3" fmla="*/ 0 w 4375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52" h="16875">
                  <a:moveTo>
                    <a:pt x="0" y="0"/>
                  </a:moveTo>
                  <a:lnTo>
                    <a:pt x="43753" y="0"/>
                  </a:lnTo>
                  <a:lnTo>
                    <a:pt x="4375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25EA9122-0E58-4B55-AF6E-D8EADD762A44}"/>
                </a:ext>
              </a:extLst>
            </p:cNvPr>
            <p:cNvSpPr/>
            <p:nvPr/>
          </p:nvSpPr>
          <p:spPr>
            <a:xfrm>
              <a:off x="7108689" y="6253808"/>
              <a:ext cx="177697" cy="63739"/>
            </a:xfrm>
            <a:custGeom>
              <a:avLst/>
              <a:gdLst>
                <a:gd name="connsiteX0" fmla="*/ 177698 w 177697"/>
                <a:gd name="connsiteY0" fmla="*/ 63741 h 63741"/>
                <a:gd name="connsiteX1" fmla="*/ 0 w 177697"/>
                <a:gd name="connsiteY1" fmla="*/ 63741 h 63741"/>
                <a:gd name="connsiteX2" fmla="*/ 0 w 177697"/>
                <a:gd name="connsiteY2" fmla="*/ 0 h 63741"/>
                <a:gd name="connsiteX3" fmla="*/ 16875 w 177697"/>
                <a:gd name="connsiteY3" fmla="*/ 0 h 63741"/>
                <a:gd name="connsiteX4" fmla="*/ 16875 w 177697"/>
                <a:gd name="connsiteY4" fmla="*/ 46866 h 63741"/>
                <a:gd name="connsiteX5" fmla="*/ 160823 w 177697"/>
                <a:gd name="connsiteY5" fmla="*/ 46866 h 63741"/>
                <a:gd name="connsiteX6" fmla="*/ 160823 w 177697"/>
                <a:gd name="connsiteY6" fmla="*/ 0 h 63741"/>
                <a:gd name="connsiteX7" fmla="*/ 177698 w 177697"/>
                <a:gd name="connsiteY7" fmla="*/ 0 h 6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97" h="63741">
                  <a:moveTo>
                    <a:pt x="177698" y="63741"/>
                  </a:moveTo>
                  <a:lnTo>
                    <a:pt x="0" y="63741"/>
                  </a:lnTo>
                  <a:lnTo>
                    <a:pt x="0" y="0"/>
                  </a:lnTo>
                  <a:lnTo>
                    <a:pt x="16875" y="0"/>
                  </a:lnTo>
                  <a:lnTo>
                    <a:pt x="16875" y="46866"/>
                  </a:lnTo>
                  <a:lnTo>
                    <a:pt x="160823" y="46866"/>
                  </a:lnTo>
                  <a:lnTo>
                    <a:pt x="160823" y="0"/>
                  </a:lnTo>
                  <a:lnTo>
                    <a:pt x="177698" y="0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EF23D9C6-3342-4FE5-8ABD-2F6815D8F322}"/>
                </a:ext>
              </a:extLst>
            </p:cNvPr>
            <p:cNvSpPr/>
            <p:nvPr/>
          </p:nvSpPr>
          <p:spPr>
            <a:xfrm>
              <a:off x="7147328" y="6090925"/>
              <a:ext cx="100406" cy="191091"/>
            </a:xfrm>
            <a:custGeom>
              <a:avLst/>
              <a:gdLst>
                <a:gd name="connsiteX0" fmla="*/ 100402 w 100406"/>
                <a:gd name="connsiteY0" fmla="*/ 191097 h 191096"/>
                <a:gd name="connsiteX1" fmla="*/ 0 w 100406"/>
                <a:gd name="connsiteY1" fmla="*/ 191097 h 191096"/>
                <a:gd name="connsiteX2" fmla="*/ 0 w 100406"/>
                <a:gd name="connsiteY2" fmla="*/ 0 h 191096"/>
                <a:gd name="connsiteX3" fmla="*/ 18870 w 100406"/>
                <a:gd name="connsiteY3" fmla="*/ 25464 h 191096"/>
                <a:gd name="connsiteX4" fmla="*/ 29295 w 100406"/>
                <a:gd name="connsiteY4" fmla="*/ 11391 h 191096"/>
                <a:gd name="connsiteX5" fmla="*/ 39741 w 100406"/>
                <a:gd name="connsiteY5" fmla="*/ 25469 h 191096"/>
                <a:gd name="connsiteX6" fmla="*/ 50182 w 100406"/>
                <a:gd name="connsiteY6" fmla="*/ 11382 h 191096"/>
                <a:gd name="connsiteX7" fmla="*/ 60611 w 100406"/>
                <a:gd name="connsiteY7" fmla="*/ 25469 h 191096"/>
                <a:gd name="connsiteX8" fmla="*/ 71061 w 100406"/>
                <a:gd name="connsiteY8" fmla="*/ 11403 h 191096"/>
                <a:gd name="connsiteX9" fmla="*/ 81510 w 100406"/>
                <a:gd name="connsiteY9" fmla="*/ 25481 h 191096"/>
                <a:gd name="connsiteX10" fmla="*/ 100406 w 100406"/>
                <a:gd name="connsiteY10" fmla="*/ 51 h 191096"/>
                <a:gd name="connsiteX11" fmla="*/ 100406 w 100406"/>
                <a:gd name="connsiteY11" fmla="*/ 191097 h 191096"/>
                <a:gd name="connsiteX12" fmla="*/ 16875 w 100406"/>
                <a:gd name="connsiteY12" fmla="*/ 174222 h 191096"/>
                <a:gd name="connsiteX13" fmla="*/ 83527 w 100406"/>
                <a:gd name="connsiteY13" fmla="*/ 174222 h 191096"/>
                <a:gd name="connsiteX14" fmla="*/ 83527 w 100406"/>
                <a:gd name="connsiteY14" fmla="*/ 51064 h 191096"/>
                <a:gd name="connsiteX15" fmla="*/ 81506 w 100406"/>
                <a:gd name="connsiteY15" fmla="*/ 53789 h 191096"/>
                <a:gd name="connsiteX16" fmla="*/ 71056 w 100406"/>
                <a:gd name="connsiteY16" fmla="*/ 39711 h 191096"/>
                <a:gd name="connsiteX17" fmla="*/ 60590 w 100406"/>
                <a:gd name="connsiteY17" fmla="*/ 53802 h 191096"/>
                <a:gd name="connsiteX18" fmla="*/ 50178 w 100406"/>
                <a:gd name="connsiteY18" fmla="*/ 39736 h 191096"/>
                <a:gd name="connsiteX19" fmla="*/ 39749 w 100406"/>
                <a:gd name="connsiteY19" fmla="*/ 53806 h 191096"/>
                <a:gd name="connsiteX20" fmla="*/ 29308 w 100406"/>
                <a:gd name="connsiteY20" fmla="*/ 39732 h 191096"/>
                <a:gd name="connsiteX21" fmla="*/ 18875 w 100406"/>
                <a:gd name="connsiteY21" fmla="*/ 53814 h 191096"/>
                <a:gd name="connsiteX22" fmla="*/ 16879 w 100406"/>
                <a:gd name="connsiteY22" fmla="*/ 51123 h 191096"/>
                <a:gd name="connsiteX23" fmla="*/ 16879 w 100406"/>
                <a:gd name="connsiteY23" fmla="*/ 174222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0406" h="191096">
                  <a:moveTo>
                    <a:pt x="100402" y="191097"/>
                  </a:moveTo>
                  <a:lnTo>
                    <a:pt x="0" y="191097"/>
                  </a:lnTo>
                  <a:lnTo>
                    <a:pt x="0" y="0"/>
                  </a:lnTo>
                  <a:lnTo>
                    <a:pt x="18870" y="25464"/>
                  </a:lnTo>
                  <a:lnTo>
                    <a:pt x="29295" y="11391"/>
                  </a:lnTo>
                  <a:lnTo>
                    <a:pt x="39741" y="25469"/>
                  </a:lnTo>
                  <a:lnTo>
                    <a:pt x="50182" y="11382"/>
                  </a:lnTo>
                  <a:lnTo>
                    <a:pt x="60611" y="25469"/>
                  </a:lnTo>
                  <a:lnTo>
                    <a:pt x="71061" y="11403"/>
                  </a:lnTo>
                  <a:lnTo>
                    <a:pt x="81510" y="25481"/>
                  </a:lnTo>
                  <a:lnTo>
                    <a:pt x="100406" y="51"/>
                  </a:lnTo>
                  <a:lnTo>
                    <a:pt x="100406" y="191097"/>
                  </a:lnTo>
                  <a:close/>
                  <a:moveTo>
                    <a:pt x="16875" y="174222"/>
                  </a:moveTo>
                  <a:lnTo>
                    <a:pt x="83527" y="174222"/>
                  </a:lnTo>
                  <a:lnTo>
                    <a:pt x="83527" y="51064"/>
                  </a:lnTo>
                  <a:lnTo>
                    <a:pt x="81506" y="53789"/>
                  </a:lnTo>
                  <a:lnTo>
                    <a:pt x="71056" y="39711"/>
                  </a:lnTo>
                  <a:lnTo>
                    <a:pt x="60590" y="53802"/>
                  </a:lnTo>
                  <a:lnTo>
                    <a:pt x="50178" y="39736"/>
                  </a:lnTo>
                  <a:lnTo>
                    <a:pt x="39749" y="53806"/>
                  </a:lnTo>
                  <a:lnTo>
                    <a:pt x="29308" y="39732"/>
                  </a:lnTo>
                  <a:lnTo>
                    <a:pt x="18875" y="53814"/>
                  </a:lnTo>
                  <a:lnTo>
                    <a:pt x="16879" y="51123"/>
                  </a:lnTo>
                  <a:lnTo>
                    <a:pt x="16879" y="174222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1CA5A060-9391-433A-BEEE-7945344495F3}"/>
                </a:ext>
              </a:extLst>
            </p:cNvPr>
            <p:cNvSpPr/>
            <p:nvPr/>
          </p:nvSpPr>
          <p:spPr>
            <a:xfrm>
              <a:off x="7332137" y="6528557"/>
              <a:ext cx="24759" cy="16875"/>
            </a:xfrm>
            <a:custGeom>
              <a:avLst/>
              <a:gdLst>
                <a:gd name="connsiteX0" fmla="*/ 0 w 24759"/>
                <a:gd name="connsiteY0" fmla="*/ 0 h 16875"/>
                <a:gd name="connsiteX1" fmla="*/ 24760 w 24759"/>
                <a:gd name="connsiteY1" fmla="*/ 0 h 16875"/>
                <a:gd name="connsiteX2" fmla="*/ 24760 w 24759"/>
                <a:gd name="connsiteY2" fmla="*/ 16875 h 16875"/>
                <a:gd name="connsiteX3" fmla="*/ 0 w 2475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9" h="16875">
                  <a:moveTo>
                    <a:pt x="0" y="0"/>
                  </a:moveTo>
                  <a:lnTo>
                    <a:pt x="24760" y="0"/>
                  </a:lnTo>
                  <a:lnTo>
                    <a:pt x="2476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90" name="TextBox 389">
            <a:extLst>
              <a:ext uri="{FF2B5EF4-FFF2-40B4-BE49-F238E27FC236}">
                <a16:creationId xmlns:a16="http://schemas.microsoft.com/office/drawing/2014/main" id="{29A77DB6-595C-41A7-9951-EFA30E6002C6}"/>
              </a:ext>
            </a:extLst>
          </p:cNvPr>
          <p:cNvSpPr txBox="1"/>
          <p:nvPr/>
        </p:nvSpPr>
        <p:spPr>
          <a:xfrm>
            <a:off x="4214154" y="2131958"/>
            <a:ext cx="9819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883AADD7-06D5-41FF-8101-F144E8FBA17D}"/>
              </a:ext>
            </a:extLst>
          </p:cNvPr>
          <p:cNvSpPr txBox="1"/>
          <p:nvPr/>
        </p:nvSpPr>
        <p:spPr>
          <a:xfrm>
            <a:off x="6995855" y="2131958"/>
            <a:ext cx="9819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C2868-A2AE-B5EC-CBC1-31E1B615DD14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69AD8-C348-784F-0C0A-589D0A1BF9BB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640040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65A4C3-961C-E38B-53B7-F2607C764237}"/>
              </a:ext>
            </a:extLst>
          </p:cNvPr>
          <p:cNvSpPr txBox="1"/>
          <p:nvPr/>
        </p:nvSpPr>
        <p:spPr>
          <a:xfrm>
            <a:off x="695326" y="2094832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97E12771-7898-4D37-9E91-7855D5FF21A8}"/>
              </a:ext>
            </a:extLst>
          </p:cNvPr>
          <p:cNvSpPr/>
          <p:nvPr/>
        </p:nvSpPr>
        <p:spPr>
          <a:xfrm>
            <a:off x="5909132" y="2318299"/>
            <a:ext cx="4079199" cy="296760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9"/>
              <a:gd name="connsiteY0" fmla="*/ 5549 h 13549"/>
              <a:gd name="connsiteX1" fmla="*/ 10019 w 10019"/>
              <a:gd name="connsiteY1" fmla="*/ 0 h 13549"/>
              <a:gd name="connsiteX2" fmla="*/ 10000 w 10019"/>
              <a:gd name="connsiteY2" fmla="*/ 13549 h 13549"/>
              <a:gd name="connsiteX3" fmla="*/ 0 w 10019"/>
              <a:gd name="connsiteY3" fmla="*/ 13549 h 13549"/>
              <a:gd name="connsiteX4" fmla="*/ 0 w 10019"/>
              <a:gd name="connsiteY4" fmla="*/ 5549 h 1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9" h="13549">
                <a:moveTo>
                  <a:pt x="0" y="5549"/>
                </a:moveTo>
                <a:lnTo>
                  <a:pt x="10019" y="0"/>
                </a:lnTo>
                <a:cubicBezTo>
                  <a:pt x="10013" y="4516"/>
                  <a:pt x="10006" y="9033"/>
                  <a:pt x="10000" y="13549"/>
                </a:cubicBezTo>
                <a:lnTo>
                  <a:pt x="0" y="13549"/>
                </a:lnTo>
                <a:lnTo>
                  <a:pt x="0" y="554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5000"/>
                </a:schemeClr>
              </a:gs>
              <a:gs pos="100000">
                <a:schemeClr val="accent1">
                  <a:lumMod val="8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2">
            <a:extLst>
              <a:ext uri="{FF2B5EF4-FFF2-40B4-BE49-F238E27FC236}">
                <a16:creationId xmlns:a16="http://schemas.microsoft.com/office/drawing/2014/main" id="{474B6843-943A-4BE5-B1FF-1BDDA8B08E78}"/>
              </a:ext>
            </a:extLst>
          </p:cNvPr>
          <p:cNvSpPr/>
          <p:nvPr/>
        </p:nvSpPr>
        <p:spPr>
          <a:xfrm>
            <a:off x="5115381" y="3530602"/>
            <a:ext cx="1755299" cy="175529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sz="36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B0EF3820-ADB7-4F7A-A30A-BFBA4A914375}"/>
              </a:ext>
            </a:extLst>
          </p:cNvPr>
          <p:cNvSpPr/>
          <p:nvPr/>
        </p:nvSpPr>
        <p:spPr>
          <a:xfrm>
            <a:off x="8513840" y="2324100"/>
            <a:ext cx="2961801" cy="2961800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sz="7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7C4C16BB-A87A-4466-8C87-8ED5F2AAD00F}"/>
              </a:ext>
            </a:extLst>
          </p:cNvPr>
          <p:cNvSpPr/>
          <p:nvPr/>
        </p:nvSpPr>
        <p:spPr>
          <a:xfrm>
            <a:off x="695326" y="4589618"/>
            <a:ext cx="355736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3F5452-1982-43DA-BA27-B6C4C59C89D3}"/>
              </a:ext>
            </a:extLst>
          </p:cNvPr>
          <p:cNvSpPr txBox="1"/>
          <p:nvPr/>
        </p:nvSpPr>
        <p:spPr>
          <a:xfrm>
            <a:off x="695325" y="420917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048986-2830-4417-9A44-1976126A0A74}"/>
              </a:ext>
            </a:extLst>
          </p:cNvPr>
          <p:cNvSpPr txBox="1"/>
          <p:nvPr/>
        </p:nvSpPr>
        <p:spPr>
          <a:xfrm>
            <a:off x="5485872" y="4243609"/>
            <a:ext cx="1014317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273F14-F91F-4887-B6CF-7A744ED72061}"/>
              </a:ext>
            </a:extLst>
          </p:cNvPr>
          <p:cNvSpPr txBox="1"/>
          <p:nvPr/>
        </p:nvSpPr>
        <p:spPr>
          <a:xfrm>
            <a:off x="9004277" y="3440307"/>
            <a:ext cx="1980927" cy="8309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5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83828-B95B-3E92-BC3A-1EA291339BCD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3E787-692B-5328-EEF3-BFF94020B46F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64073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A6BF0BCA-87FE-4D8A-AEDF-5991596BEDA4}"/>
              </a:ext>
            </a:extLst>
          </p:cNvPr>
          <p:cNvSpPr/>
          <p:nvPr/>
        </p:nvSpPr>
        <p:spPr>
          <a:xfrm>
            <a:off x="7678058" y="-14288"/>
            <a:ext cx="4513943" cy="6872288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그림 30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2ED0240A-D787-4347-BA4A-E4850D711A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822" y="1964866"/>
            <a:ext cx="4229101" cy="2736677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A949907E-FAB4-4984-944E-9115497006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32" y="1848757"/>
            <a:ext cx="5442151" cy="3302000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80671F6A-5E03-4EE7-A2B7-19CCE11CB90B}"/>
              </a:ext>
            </a:extLst>
          </p:cNvPr>
          <p:cNvSpPr/>
          <p:nvPr/>
        </p:nvSpPr>
        <p:spPr>
          <a:xfrm>
            <a:off x="695325" y="2990468"/>
            <a:ext cx="3513819" cy="1177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출강도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432FBCD5-3685-4D16-8B76-F8448E157ADC}"/>
              </a:ext>
            </a:extLst>
          </p:cNvPr>
          <p:cNvSpPr/>
          <p:nvPr/>
        </p:nvSpPr>
        <p:spPr>
          <a:xfrm>
            <a:off x="3948234" y="4286083"/>
            <a:ext cx="1992377" cy="19923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그래픽 160">
            <a:extLst>
              <a:ext uri="{FF2B5EF4-FFF2-40B4-BE49-F238E27FC236}">
                <a16:creationId xmlns:a16="http://schemas.microsoft.com/office/drawing/2014/main" id="{245C78D9-76A2-4D85-9FBE-305C47491A76}"/>
              </a:ext>
            </a:extLst>
          </p:cNvPr>
          <p:cNvGrpSpPr>
            <a:grpSpLocks noChangeAspect="1"/>
          </p:cNvGrpSpPr>
          <p:nvPr/>
        </p:nvGrpSpPr>
        <p:grpSpPr>
          <a:xfrm>
            <a:off x="4636159" y="4759548"/>
            <a:ext cx="616520" cy="573191"/>
            <a:chOff x="9571522" y="5243155"/>
            <a:chExt cx="540000" cy="502048"/>
          </a:xfrm>
          <a:solidFill>
            <a:schemeClr val="accent2"/>
          </a:solidFill>
        </p:grpSpPr>
        <p:grpSp>
          <p:nvGrpSpPr>
            <p:cNvPr id="33" name="그래픽 160">
              <a:extLst>
                <a:ext uri="{FF2B5EF4-FFF2-40B4-BE49-F238E27FC236}">
                  <a16:creationId xmlns:a16="http://schemas.microsoft.com/office/drawing/2014/main" id="{05ED9540-CD9E-4C79-A9B6-B5E707AB5825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C20A91C9-7137-452F-B9B9-B90203C16525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99A020B3-6ADB-4D7E-8837-FF2E997C1B05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74B1A75-0FBB-4A55-BC29-91FFF05B391C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E77EE293-15FE-4313-94E7-0FB4338FA0B0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1DCB7675-80D2-4B4D-BBCC-0B22C34BD025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4381020-227F-4E94-9C93-892B4C9F7BEF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EA6E16C-0122-4869-9E0E-07274C5AEF2D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E123913-EA41-49B1-9735-5D9D0856840B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5FE0EDB-6326-469E-86C9-6EB19C797D95}"/>
              </a:ext>
            </a:extLst>
          </p:cNvPr>
          <p:cNvSpPr txBox="1"/>
          <p:nvPr/>
        </p:nvSpPr>
        <p:spPr>
          <a:xfrm>
            <a:off x="4349288" y="5435659"/>
            <a:ext cx="1190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E6C90707-6214-471C-B3D3-4FDE733C4E73}"/>
              </a:ext>
            </a:extLst>
          </p:cNvPr>
          <p:cNvSpPr/>
          <p:nvPr/>
        </p:nvSpPr>
        <p:spPr>
          <a:xfrm>
            <a:off x="8656552" y="5454472"/>
            <a:ext cx="24305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A6458B-9C9A-3E94-2F40-C6891F0D93CC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9AEB8-6F4D-8DCC-AAF4-62C349564AEA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3461ACC-EC39-7F4F-A626-1D0B9873D8C6}"/>
              </a:ext>
            </a:extLst>
          </p:cNvPr>
          <p:cNvCxnSpPr>
            <a:cxnSpLocks/>
          </p:cNvCxnSpPr>
          <p:nvPr/>
        </p:nvCxnSpPr>
        <p:spPr>
          <a:xfrm>
            <a:off x="695326" y="2262401"/>
            <a:ext cx="1000125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339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009BF-D6E8-766E-BA6E-CE85E89267C3}"/>
              </a:ext>
            </a:extLst>
          </p:cNvPr>
          <p:cNvSpPr txBox="1"/>
          <p:nvPr/>
        </p:nvSpPr>
        <p:spPr>
          <a:xfrm>
            <a:off x="695326" y="1891623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cxnSp>
        <p:nvCxnSpPr>
          <p:cNvPr id="170" name="Straight Arrow Connector 11">
            <a:extLst>
              <a:ext uri="{FF2B5EF4-FFF2-40B4-BE49-F238E27FC236}">
                <a16:creationId xmlns:a16="http://schemas.microsoft.com/office/drawing/2014/main" id="{E51F0D6D-B0DD-4773-8041-1A54CE1BAE5E}"/>
              </a:ext>
            </a:extLst>
          </p:cNvPr>
          <p:cNvCxnSpPr>
            <a:cxnSpLocks/>
          </p:cNvCxnSpPr>
          <p:nvPr/>
        </p:nvCxnSpPr>
        <p:spPr>
          <a:xfrm flipV="1">
            <a:off x="1835783" y="6321427"/>
            <a:ext cx="0" cy="535683"/>
          </a:xfrm>
          <a:prstGeom prst="straightConnector1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2">
            <a:extLst>
              <a:ext uri="{FF2B5EF4-FFF2-40B4-BE49-F238E27FC236}">
                <a16:creationId xmlns:a16="http://schemas.microsoft.com/office/drawing/2014/main" id="{C20B2044-32E2-42A4-8CFC-98A03569E5E4}"/>
              </a:ext>
            </a:extLst>
          </p:cNvPr>
          <p:cNvCxnSpPr>
            <a:cxnSpLocks/>
          </p:cNvCxnSpPr>
          <p:nvPr/>
        </p:nvCxnSpPr>
        <p:spPr>
          <a:xfrm flipV="1">
            <a:off x="3880905" y="5845178"/>
            <a:ext cx="0" cy="1011933"/>
          </a:xfrm>
          <a:prstGeom prst="straightConnector1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3">
            <a:extLst>
              <a:ext uri="{FF2B5EF4-FFF2-40B4-BE49-F238E27FC236}">
                <a16:creationId xmlns:a16="http://schemas.microsoft.com/office/drawing/2014/main" id="{193565A8-2FF7-4CEE-B8F5-C159EB8D9DB5}"/>
              </a:ext>
            </a:extLst>
          </p:cNvPr>
          <p:cNvCxnSpPr>
            <a:cxnSpLocks/>
          </p:cNvCxnSpPr>
          <p:nvPr/>
        </p:nvCxnSpPr>
        <p:spPr>
          <a:xfrm flipV="1">
            <a:off x="5928247" y="5305272"/>
            <a:ext cx="0" cy="1551839"/>
          </a:xfrm>
          <a:prstGeom prst="straightConnector1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4">
            <a:extLst>
              <a:ext uri="{FF2B5EF4-FFF2-40B4-BE49-F238E27FC236}">
                <a16:creationId xmlns:a16="http://schemas.microsoft.com/office/drawing/2014/main" id="{4AAEEAB3-6E98-4667-B067-A2D8BE87CCDF}"/>
              </a:ext>
            </a:extLst>
          </p:cNvPr>
          <p:cNvCxnSpPr>
            <a:cxnSpLocks/>
          </p:cNvCxnSpPr>
          <p:nvPr/>
        </p:nvCxnSpPr>
        <p:spPr>
          <a:xfrm flipV="1">
            <a:off x="7966067" y="4765679"/>
            <a:ext cx="0" cy="2091433"/>
          </a:xfrm>
          <a:prstGeom prst="straightConnector1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5">
            <a:extLst>
              <a:ext uri="{FF2B5EF4-FFF2-40B4-BE49-F238E27FC236}">
                <a16:creationId xmlns:a16="http://schemas.microsoft.com/office/drawing/2014/main" id="{88BD3CCA-01B1-4F4D-BA63-55D062997DFE}"/>
              </a:ext>
            </a:extLst>
          </p:cNvPr>
          <p:cNvCxnSpPr/>
          <p:nvPr/>
        </p:nvCxnSpPr>
        <p:spPr>
          <a:xfrm flipV="1">
            <a:off x="10022931" y="4206138"/>
            <a:ext cx="0" cy="2650972"/>
          </a:xfrm>
          <a:prstGeom prst="straightConnector1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81F0EF76-975E-4CEC-A94E-9A29CB2D9F56}"/>
              </a:ext>
            </a:extLst>
          </p:cNvPr>
          <p:cNvSpPr txBox="1"/>
          <p:nvPr/>
        </p:nvSpPr>
        <p:spPr>
          <a:xfrm>
            <a:off x="1359773" y="5230980"/>
            <a:ext cx="982000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89" name="Rectangle 5">
            <a:extLst>
              <a:ext uri="{FF2B5EF4-FFF2-40B4-BE49-F238E27FC236}">
                <a16:creationId xmlns:a16="http://schemas.microsoft.com/office/drawing/2014/main" id="{75D70664-2A6A-495D-B940-AE9D2D69C3B3}"/>
              </a:ext>
            </a:extLst>
          </p:cNvPr>
          <p:cNvSpPr/>
          <p:nvPr/>
        </p:nvSpPr>
        <p:spPr>
          <a:xfrm>
            <a:off x="797178" y="5548709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F953D96-CB93-48C6-AC9B-07DF02AC1BCB}"/>
              </a:ext>
            </a:extLst>
          </p:cNvPr>
          <p:cNvSpPr txBox="1"/>
          <p:nvPr/>
        </p:nvSpPr>
        <p:spPr>
          <a:xfrm>
            <a:off x="3397590" y="4759082"/>
            <a:ext cx="982000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93" name="Rectangle 5">
            <a:extLst>
              <a:ext uri="{FF2B5EF4-FFF2-40B4-BE49-F238E27FC236}">
                <a16:creationId xmlns:a16="http://schemas.microsoft.com/office/drawing/2014/main" id="{56A6FADA-9FA4-4AE5-94DE-6025697668E3}"/>
              </a:ext>
            </a:extLst>
          </p:cNvPr>
          <p:cNvSpPr/>
          <p:nvPr/>
        </p:nvSpPr>
        <p:spPr>
          <a:xfrm>
            <a:off x="2834997" y="5076809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4BC457D-0EFC-4505-B1FE-5566406B53BA}"/>
              </a:ext>
            </a:extLst>
          </p:cNvPr>
          <p:cNvSpPr txBox="1"/>
          <p:nvPr/>
        </p:nvSpPr>
        <p:spPr>
          <a:xfrm>
            <a:off x="5438357" y="4208577"/>
            <a:ext cx="982000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96" name="Rectangle 5">
            <a:extLst>
              <a:ext uri="{FF2B5EF4-FFF2-40B4-BE49-F238E27FC236}">
                <a16:creationId xmlns:a16="http://schemas.microsoft.com/office/drawing/2014/main" id="{066E91EC-381F-4FCD-806F-8F915CAEE69F}"/>
              </a:ext>
            </a:extLst>
          </p:cNvPr>
          <p:cNvSpPr/>
          <p:nvPr/>
        </p:nvSpPr>
        <p:spPr>
          <a:xfrm>
            <a:off x="4875764" y="4526303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D512F08-A0F2-4F1D-8B02-A9E7B443991A}"/>
              </a:ext>
            </a:extLst>
          </p:cNvPr>
          <p:cNvSpPr txBox="1"/>
          <p:nvPr/>
        </p:nvSpPr>
        <p:spPr>
          <a:xfrm>
            <a:off x="7467381" y="3686062"/>
            <a:ext cx="982000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accent3">
                        <a:lumMod val="80000"/>
                        <a:lumOff val="20000"/>
                      </a:schemeClr>
                    </a:gs>
                    <a:gs pos="100000">
                      <a:schemeClr val="accent3">
                        <a:lumMod val="80000"/>
                        <a:lumOff val="20000"/>
                      </a:schemeClr>
                    </a:gs>
                  </a:gsLst>
                  <a:lin ang="5400000" scaled="1"/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99" name="Rectangle 5">
            <a:extLst>
              <a:ext uri="{FF2B5EF4-FFF2-40B4-BE49-F238E27FC236}">
                <a16:creationId xmlns:a16="http://schemas.microsoft.com/office/drawing/2014/main" id="{6121794C-F566-4CB1-A1CE-74AC4D41C8AB}"/>
              </a:ext>
            </a:extLst>
          </p:cNvPr>
          <p:cNvSpPr/>
          <p:nvPr/>
        </p:nvSpPr>
        <p:spPr>
          <a:xfrm>
            <a:off x="6904788" y="4003788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57BCE7A-185A-487D-9A19-69F680EECF34}"/>
              </a:ext>
            </a:extLst>
          </p:cNvPr>
          <p:cNvSpPr txBox="1"/>
          <p:nvPr/>
        </p:nvSpPr>
        <p:spPr>
          <a:xfrm>
            <a:off x="9530826" y="3116894"/>
            <a:ext cx="982000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02" name="Rectangle 5">
            <a:extLst>
              <a:ext uri="{FF2B5EF4-FFF2-40B4-BE49-F238E27FC236}">
                <a16:creationId xmlns:a16="http://schemas.microsoft.com/office/drawing/2014/main" id="{A1377FF5-F2F6-4C18-86E7-CA726231AD05}"/>
              </a:ext>
            </a:extLst>
          </p:cNvPr>
          <p:cNvSpPr/>
          <p:nvPr/>
        </p:nvSpPr>
        <p:spPr>
          <a:xfrm>
            <a:off x="8968233" y="3434621"/>
            <a:ext cx="21071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4" name="눈물 방울 203">
            <a:extLst>
              <a:ext uri="{FF2B5EF4-FFF2-40B4-BE49-F238E27FC236}">
                <a16:creationId xmlns:a16="http://schemas.microsoft.com/office/drawing/2014/main" id="{5F3C3869-2FB4-4CA4-8D30-44F1C05062C6}"/>
              </a:ext>
            </a:extLst>
          </p:cNvPr>
          <p:cNvSpPr/>
          <p:nvPr/>
        </p:nvSpPr>
        <p:spPr>
          <a:xfrm rot="8100000">
            <a:off x="1420886" y="3916177"/>
            <a:ext cx="859775" cy="859775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291CF0DD-6458-4FE3-AC44-69235883E2F0}"/>
              </a:ext>
            </a:extLst>
          </p:cNvPr>
          <p:cNvSpPr/>
          <p:nvPr/>
        </p:nvSpPr>
        <p:spPr>
          <a:xfrm>
            <a:off x="1513844" y="4009135"/>
            <a:ext cx="673856" cy="67385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952F89F-E585-4E4D-A6D4-783CB1C929EE}"/>
              </a:ext>
            </a:extLst>
          </p:cNvPr>
          <p:cNvSpPr txBox="1"/>
          <p:nvPr/>
        </p:nvSpPr>
        <p:spPr>
          <a:xfrm>
            <a:off x="1640940" y="4222956"/>
            <a:ext cx="41966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20K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9" name="눈물 방울 208">
            <a:extLst>
              <a:ext uri="{FF2B5EF4-FFF2-40B4-BE49-F238E27FC236}">
                <a16:creationId xmlns:a16="http://schemas.microsoft.com/office/drawing/2014/main" id="{A8BAD2B3-F452-4D29-AE55-0C1504BA25E9}"/>
              </a:ext>
            </a:extLst>
          </p:cNvPr>
          <p:cNvSpPr/>
          <p:nvPr/>
        </p:nvSpPr>
        <p:spPr>
          <a:xfrm rot="8100000">
            <a:off x="3451020" y="3437757"/>
            <a:ext cx="859775" cy="859775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40A82DA1-9CC8-4F40-B629-CA55DCA7F8F3}"/>
              </a:ext>
            </a:extLst>
          </p:cNvPr>
          <p:cNvSpPr/>
          <p:nvPr/>
        </p:nvSpPr>
        <p:spPr>
          <a:xfrm>
            <a:off x="3543976" y="3530713"/>
            <a:ext cx="673856" cy="67385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8778BC2-2491-4750-9ED3-6E8172D49441}"/>
              </a:ext>
            </a:extLst>
          </p:cNvPr>
          <p:cNvSpPr txBox="1"/>
          <p:nvPr/>
        </p:nvSpPr>
        <p:spPr>
          <a:xfrm>
            <a:off x="3671072" y="3744534"/>
            <a:ext cx="41966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20K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3" name="눈물 방울 212">
            <a:extLst>
              <a:ext uri="{FF2B5EF4-FFF2-40B4-BE49-F238E27FC236}">
                <a16:creationId xmlns:a16="http://schemas.microsoft.com/office/drawing/2014/main" id="{75B77E19-91CC-43BE-91ED-3271BE3633A9}"/>
              </a:ext>
            </a:extLst>
          </p:cNvPr>
          <p:cNvSpPr/>
          <p:nvPr/>
        </p:nvSpPr>
        <p:spPr>
          <a:xfrm rot="8100000">
            <a:off x="5498363" y="2886116"/>
            <a:ext cx="859775" cy="859775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0E33540A-FEE6-4105-85D6-DF738E13D1A4}"/>
              </a:ext>
            </a:extLst>
          </p:cNvPr>
          <p:cNvSpPr/>
          <p:nvPr/>
        </p:nvSpPr>
        <p:spPr>
          <a:xfrm>
            <a:off x="5591319" y="2979072"/>
            <a:ext cx="673856" cy="6738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3E3861E-1EFF-493A-8872-C87087905B66}"/>
              </a:ext>
            </a:extLst>
          </p:cNvPr>
          <p:cNvSpPr txBox="1"/>
          <p:nvPr/>
        </p:nvSpPr>
        <p:spPr>
          <a:xfrm>
            <a:off x="5718415" y="3192893"/>
            <a:ext cx="41966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20K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6" name="눈물 방울 225">
            <a:extLst>
              <a:ext uri="{FF2B5EF4-FFF2-40B4-BE49-F238E27FC236}">
                <a16:creationId xmlns:a16="http://schemas.microsoft.com/office/drawing/2014/main" id="{1D8F5747-0894-43F4-8746-9C8423C352FB}"/>
              </a:ext>
            </a:extLst>
          </p:cNvPr>
          <p:cNvSpPr/>
          <p:nvPr/>
        </p:nvSpPr>
        <p:spPr>
          <a:xfrm rot="8100000">
            <a:off x="7528497" y="2352665"/>
            <a:ext cx="859775" cy="859775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8850FEF3-C3C4-42EA-810B-7D11370E98E0}"/>
              </a:ext>
            </a:extLst>
          </p:cNvPr>
          <p:cNvSpPr/>
          <p:nvPr/>
        </p:nvSpPr>
        <p:spPr>
          <a:xfrm>
            <a:off x="7621453" y="2445621"/>
            <a:ext cx="673856" cy="673856"/>
          </a:xfrm>
          <a:prstGeom prst="ellipse">
            <a:avLst/>
          </a:prstGeom>
          <a:gradFill>
            <a:gsLst>
              <a:gs pos="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7F486A5-A07E-49C7-8B4A-DDB7A36C916F}"/>
              </a:ext>
            </a:extLst>
          </p:cNvPr>
          <p:cNvSpPr txBox="1"/>
          <p:nvPr/>
        </p:nvSpPr>
        <p:spPr>
          <a:xfrm>
            <a:off x="7748550" y="2659442"/>
            <a:ext cx="41966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20K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1" name="눈물 방울 250">
            <a:extLst>
              <a:ext uri="{FF2B5EF4-FFF2-40B4-BE49-F238E27FC236}">
                <a16:creationId xmlns:a16="http://schemas.microsoft.com/office/drawing/2014/main" id="{5B9355CE-4EC9-449E-8BBB-6784CEE7D05C}"/>
              </a:ext>
            </a:extLst>
          </p:cNvPr>
          <p:cNvSpPr/>
          <p:nvPr/>
        </p:nvSpPr>
        <p:spPr>
          <a:xfrm rot="8100000">
            <a:off x="9591943" y="1765087"/>
            <a:ext cx="859775" cy="859775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B0AD948B-EBD7-486E-9A6E-24E2E076BAD1}"/>
              </a:ext>
            </a:extLst>
          </p:cNvPr>
          <p:cNvSpPr/>
          <p:nvPr/>
        </p:nvSpPr>
        <p:spPr>
          <a:xfrm>
            <a:off x="9684899" y="1858043"/>
            <a:ext cx="673856" cy="673856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1CA53B7-BC39-4C34-A2BA-12D3D8887F27}"/>
              </a:ext>
            </a:extLst>
          </p:cNvPr>
          <p:cNvSpPr txBox="1"/>
          <p:nvPr/>
        </p:nvSpPr>
        <p:spPr>
          <a:xfrm>
            <a:off x="9811995" y="2071864"/>
            <a:ext cx="41966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20K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55413-59FF-8623-BE52-84602A2B72A4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46CAD-2BB5-D227-3091-E742D1669D5A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22291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C381E5D-C9A1-4657-8E93-3E8EFFA9A90D}"/>
              </a:ext>
            </a:extLst>
          </p:cNvPr>
          <p:cNvCxnSpPr>
            <a:cxnSpLocks/>
          </p:cNvCxnSpPr>
          <p:nvPr/>
        </p:nvCxnSpPr>
        <p:spPr>
          <a:xfrm flipH="1">
            <a:off x="8319955" y="4242323"/>
            <a:ext cx="427315" cy="827921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2182A7B9-5748-4F86-B3A1-1B7B948DA725}"/>
              </a:ext>
            </a:extLst>
          </p:cNvPr>
          <p:cNvCxnSpPr>
            <a:cxnSpLocks/>
          </p:cNvCxnSpPr>
          <p:nvPr/>
        </p:nvCxnSpPr>
        <p:spPr>
          <a:xfrm>
            <a:off x="7898476" y="5073015"/>
            <a:ext cx="416719" cy="0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D8181B-B213-45AF-B528-48E8D535DAF6}"/>
              </a:ext>
            </a:extLst>
          </p:cNvPr>
          <p:cNvCxnSpPr>
            <a:cxnSpLocks/>
          </p:cNvCxnSpPr>
          <p:nvPr/>
        </p:nvCxnSpPr>
        <p:spPr>
          <a:xfrm flipH="1">
            <a:off x="7235875" y="3048004"/>
            <a:ext cx="438763" cy="850105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01CA5B0-F999-4B00-94BE-A1A8CD9C865F}"/>
              </a:ext>
            </a:extLst>
          </p:cNvPr>
          <p:cNvCxnSpPr>
            <a:cxnSpLocks/>
          </p:cNvCxnSpPr>
          <p:nvPr/>
        </p:nvCxnSpPr>
        <p:spPr>
          <a:xfrm>
            <a:off x="6069675" y="3899535"/>
            <a:ext cx="1158875" cy="0"/>
          </a:xfrm>
          <a:prstGeom prst="line">
            <a:avLst/>
          </a:prstGeom>
          <a:ln w="190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C4EDCE-1A6D-40EB-BCF4-7175A2280CFC}"/>
              </a:ext>
            </a:extLst>
          </p:cNvPr>
          <p:cNvCxnSpPr>
            <a:cxnSpLocks/>
          </p:cNvCxnSpPr>
          <p:nvPr/>
        </p:nvCxnSpPr>
        <p:spPr>
          <a:xfrm>
            <a:off x="4301836" y="2718435"/>
            <a:ext cx="1860709" cy="0"/>
          </a:xfrm>
          <a:prstGeom prst="line">
            <a:avLst/>
          </a:prstGeom>
          <a:ln w="19050" cap="rnd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252FC4-A85B-4B7B-9909-70688C3EA705}"/>
              </a:ext>
            </a:extLst>
          </p:cNvPr>
          <p:cNvCxnSpPr>
            <a:cxnSpLocks/>
          </p:cNvCxnSpPr>
          <p:nvPr/>
        </p:nvCxnSpPr>
        <p:spPr>
          <a:xfrm flipH="1">
            <a:off x="6167305" y="1862137"/>
            <a:ext cx="440532" cy="853532"/>
          </a:xfrm>
          <a:prstGeom prst="line">
            <a:avLst/>
          </a:prstGeom>
          <a:ln w="19050" cap="rnd"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5">
            <a:extLst>
              <a:ext uri="{FF2B5EF4-FFF2-40B4-BE49-F238E27FC236}">
                <a16:creationId xmlns:a16="http://schemas.microsoft.com/office/drawing/2014/main" id="{9986432A-D711-484F-93CD-1341359C7840}"/>
              </a:ext>
            </a:extLst>
          </p:cNvPr>
          <p:cNvSpPr/>
          <p:nvPr/>
        </p:nvSpPr>
        <p:spPr>
          <a:xfrm>
            <a:off x="930223" y="4389585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8BB7D85-19C3-4172-B155-338CF6E9B8F9}"/>
              </a:ext>
            </a:extLst>
          </p:cNvPr>
          <p:cNvSpPr txBox="1"/>
          <p:nvPr/>
        </p:nvSpPr>
        <p:spPr>
          <a:xfrm>
            <a:off x="1794743" y="4131060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92" name="Rectangle 5">
            <a:extLst>
              <a:ext uri="{FF2B5EF4-FFF2-40B4-BE49-F238E27FC236}">
                <a16:creationId xmlns:a16="http://schemas.microsoft.com/office/drawing/2014/main" id="{61015675-A8A2-426E-A89D-E1C8920E74EB}"/>
              </a:ext>
            </a:extLst>
          </p:cNvPr>
          <p:cNvSpPr/>
          <p:nvPr/>
        </p:nvSpPr>
        <p:spPr>
          <a:xfrm>
            <a:off x="2482799" y="5451243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808EE29-AE3C-4CDC-9A71-2668FB695AEE}"/>
              </a:ext>
            </a:extLst>
          </p:cNvPr>
          <p:cNvSpPr txBox="1"/>
          <p:nvPr/>
        </p:nvSpPr>
        <p:spPr>
          <a:xfrm>
            <a:off x="3347318" y="5192717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91065346-1CCF-4972-AAD5-2992C5628848}"/>
              </a:ext>
            </a:extLst>
          </p:cNvPr>
          <p:cNvSpPr/>
          <p:nvPr/>
        </p:nvSpPr>
        <p:spPr>
          <a:xfrm>
            <a:off x="3510268" y="2438793"/>
            <a:ext cx="1026943" cy="10269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isometricTopUp"/>
            <a:lightRig rig="sof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en-GB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BA63E5BB-89FB-47E8-AA0C-BDDD1CE3906F}"/>
              </a:ext>
            </a:extLst>
          </p:cNvPr>
          <p:cNvSpPr/>
          <p:nvPr/>
        </p:nvSpPr>
        <p:spPr>
          <a:xfrm>
            <a:off x="4405988" y="3015632"/>
            <a:ext cx="1026943" cy="102694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isometricTopUp"/>
            <a:lightRig rig="sof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en-GB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A4B8E1F8-5393-43B6-97EF-827EB1D206F4}"/>
              </a:ext>
            </a:extLst>
          </p:cNvPr>
          <p:cNvSpPr/>
          <p:nvPr/>
        </p:nvSpPr>
        <p:spPr>
          <a:xfrm>
            <a:off x="5297455" y="3611264"/>
            <a:ext cx="1026943" cy="1026943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isometricTopUp"/>
            <a:lightRig rig="sof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en-GB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FA0FCAD0-DA24-4FA2-8176-247134A0762C}"/>
              </a:ext>
            </a:extLst>
          </p:cNvPr>
          <p:cNvSpPr/>
          <p:nvPr/>
        </p:nvSpPr>
        <p:spPr>
          <a:xfrm>
            <a:off x="6188921" y="4206896"/>
            <a:ext cx="1026943" cy="1026943"/>
          </a:xfrm>
          <a:prstGeom prst="rect">
            <a:avLst/>
          </a:prstGeom>
          <a:gradFill>
            <a:gsLst>
              <a:gs pos="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  <a:scene3d>
            <a:camera prst="isometricTopUp"/>
            <a:lightRig rig="sof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en-GB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C1CCB3B7-4594-4C79-9B3D-4C281E42108A}"/>
              </a:ext>
            </a:extLst>
          </p:cNvPr>
          <p:cNvSpPr/>
          <p:nvPr/>
        </p:nvSpPr>
        <p:spPr>
          <a:xfrm>
            <a:off x="7080388" y="4780771"/>
            <a:ext cx="1026943" cy="102694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scene3d>
            <a:camera prst="isometricTopUp"/>
            <a:lightRig rig="sof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en-GB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 panose="020F0502020204030204" pitchFamily="34" charset="0"/>
              </a:rPr>
              <a:t>05</a:t>
            </a:r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F3639E80-A3C2-4FB8-98F9-9447DC0FA796}"/>
              </a:ext>
            </a:extLst>
          </p:cNvPr>
          <p:cNvSpPr/>
          <p:nvPr/>
        </p:nvSpPr>
        <p:spPr>
          <a:xfrm>
            <a:off x="6767971" y="2025608"/>
            <a:ext cx="2369736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B59D4A-D69C-4DEE-AE46-912B438848F5}"/>
              </a:ext>
            </a:extLst>
          </p:cNvPr>
          <p:cNvSpPr txBox="1"/>
          <p:nvPr/>
        </p:nvSpPr>
        <p:spPr>
          <a:xfrm>
            <a:off x="6767970" y="176708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83" name="Rectangle 5">
            <a:extLst>
              <a:ext uri="{FF2B5EF4-FFF2-40B4-BE49-F238E27FC236}">
                <a16:creationId xmlns:a16="http://schemas.microsoft.com/office/drawing/2014/main" id="{AD15B7B7-2AC3-455F-BD26-42A585356D86}"/>
              </a:ext>
            </a:extLst>
          </p:cNvPr>
          <p:cNvSpPr/>
          <p:nvPr/>
        </p:nvSpPr>
        <p:spPr>
          <a:xfrm>
            <a:off x="7834771" y="3222085"/>
            <a:ext cx="2369736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7C6CCB-1B61-473D-A9A4-955A85AC2519}"/>
              </a:ext>
            </a:extLst>
          </p:cNvPr>
          <p:cNvSpPr txBox="1"/>
          <p:nvPr/>
        </p:nvSpPr>
        <p:spPr>
          <a:xfrm>
            <a:off x="7834770" y="2963558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86" name="Rectangle 5">
            <a:extLst>
              <a:ext uri="{FF2B5EF4-FFF2-40B4-BE49-F238E27FC236}">
                <a16:creationId xmlns:a16="http://schemas.microsoft.com/office/drawing/2014/main" id="{86716D42-1184-4B69-9DC8-7E380EFE2361}"/>
              </a:ext>
            </a:extLst>
          </p:cNvPr>
          <p:cNvSpPr/>
          <p:nvPr/>
        </p:nvSpPr>
        <p:spPr>
          <a:xfrm>
            <a:off x="8892045" y="4418561"/>
            <a:ext cx="2369736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872E61F-4FAF-4737-9123-CD5DD8823012}"/>
              </a:ext>
            </a:extLst>
          </p:cNvPr>
          <p:cNvSpPr txBox="1"/>
          <p:nvPr/>
        </p:nvSpPr>
        <p:spPr>
          <a:xfrm>
            <a:off x="8892044" y="4160034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3DF17B6-E34B-403F-A829-2443DB82675D}"/>
              </a:ext>
            </a:extLst>
          </p:cNvPr>
          <p:cNvCxnSpPr>
            <a:cxnSpLocks/>
          </p:cNvCxnSpPr>
          <p:nvPr/>
        </p:nvCxnSpPr>
        <p:spPr>
          <a:xfrm>
            <a:off x="3679825" y="3769995"/>
            <a:ext cx="939800" cy="0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20AFFB4-53C0-45A9-B68C-28C81F599058}"/>
              </a:ext>
            </a:extLst>
          </p:cNvPr>
          <p:cNvCxnSpPr>
            <a:cxnSpLocks/>
          </p:cNvCxnSpPr>
          <p:nvPr/>
        </p:nvCxnSpPr>
        <p:spPr>
          <a:xfrm flipV="1">
            <a:off x="3449447" y="3768725"/>
            <a:ext cx="229603" cy="444856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1D10E49D-6C15-4E76-AD3E-F67C090932BA}"/>
              </a:ext>
            </a:extLst>
          </p:cNvPr>
          <p:cNvCxnSpPr>
            <a:cxnSpLocks/>
          </p:cNvCxnSpPr>
          <p:nvPr/>
        </p:nvCxnSpPr>
        <p:spPr>
          <a:xfrm>
            <a:off x="5238603" y="4846505"/>
            <a:ext cx="978048" cy="0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80000"/>
                    <a:lumOff val="20000"/>
                  </a:schemeClr>
                </a:gs>
                <a:gs pos="100000">
                  <a:schemeClr val="accent3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B797178D-9FB0-4AC5-9F8A-67F7CA92E695}"/>
              </a:ext>
            </a:extLst>
          </p:cNvPr>
          <p:cNvCxnSpPr>
            <a:cxnSpLocks/>
          </p:cNvCxnSpPr>
          <p:nvPr/>
        </p:nvCxnSpPr>
        <p:spPr>
          <a:xfrm flipV="1">
            <a:off x="5008223" y="4845235"/>
            <a:ext cx="229603" cy="444856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80000"/>
                    <a:lumOff val="20000"/>
                  </a:schemeClr>
                </a:gs>
                <a:gs pos="100000">
                  <a:schemeClr val="accent3">
                    <a:lumMod val="80000"/>
                    <a:lumOff val="2000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732810-AEC8-0510-16A1-7D0898951429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500B9-4D41-0FFE-EAE8-CE874483B965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043393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4">
            <a:extLst>
              <a:ext uri="{FF2B5EF4-FFF2-40B4-BE49-F238E27FC236}">
                <a16:creationId xmlns:a16="http://schemas.microsoft.com/office/drawing/2014/main" id="{04AC8F72-9DBD-4C89-AD08-547164DD0EC4}"/>
              </a:ext>
            </a:extLst>
          </p:cNvPr>
          <p:cNvSpPr/>
          <p:nvPr/>
        </p:nvSpPr>
        <p:spPr>
          <a:xfrm>
            <a:off x="6064363" y="2586927"/>
            <a:ext cx="1991843" cy="269202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perspectiveHeroicExtremeLeftFacing" fov="1200000">
              <a:rot lat="761422" lon="1800000" rev="0"/>
            </a:camera>
            <a:lightRig rig="harsh" dir="t">
              <a:rot lat="0" lon="0" rev="7800000"/>
            </a:lightRig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 latinLnBrk="0">
              <a:defRPr/>
            </a:pPr>
            <a:r>
              <a:rPr 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</a:t>
            </a:r>
          </a:p>
        </p:txBody>
      </p:sp>
      <p:sp>
        <p:nvSpPr>
          <p:cNvPr id="160" name="Rectangle 5">
            <a:extLst>
              <a:ext uri="{FF2B5EF4-FFF2-40B4-BE49-F238E27FC236}">
                <a16:creationId xmlns:a16="http://schemas.microsoft.com/office/drawing/2014/main" id="{05434F92-30BB-41EC-ACC3-AA698CAADF80}"/>
              </a:ext>
            </a:extLst>
          </p:cNvPr>
          <p:cNvSpPr/>
          <p:nvPr/>
        </p:nvSpPr>
        <p:spPr>
          <a:xfrm>
            <a:off x="5354814" y="3428460"/>
            <a:ext cx="1591163" cy="21504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perspectiveHeroicExtremeLeftFacing" fov="1200000">
              <a:rot lat="761422" lon="1800000" rev="0"/>
            </a:camera>
            <a:lightRig rig="harsh" dir="t">
              <a:rot lat="0" lon="0" rev="7800000"/>
            </a:lightRig>
          </a:scene3d>
          <a:sp3d extrusionH="1143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 latinLnBrk="0">
              <a:defRPr/>
            </a:pPr>
            <a:r>
              <a:rPr 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</a:t>
            </a:r>
          </a:p>
        </p:txBody>
      </p:sp>
      <p:sp>
        <p:nvSpPr>
          <p:cNvPr id="161" name="Rectangle 6">
            <a:extLst>
              <a:ext uri="{FF2B5EF4-FFF2-40B4-BE49-F238E27FC236}">
                <a16:creationId xmlns:a16="http://schemas.microsoft.com/office/drawing/2014/main" id="{60F15D06-ED29-44A0-B715-F9DF958AB5DE}"/>
              </a:ext>
            </a:extLst>
          </p:cNvPr>
          <p:cNvSpPr/>
          <p:nvPr/>
        </p:nvSpPr>
        <p:spPr>
          <a:xfrm>
            <a:off x="4673992" y="4271686"/>
            <a:ext cx="1157520" cy="1564417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perspectiveHeroicExtremeLeftFacing" fov="1200000">
              <a:rot lat="761422" lon="1800000" rev="0"/>
            </a:camera>
            <a:lightRig rig="harsh" dir="t">
              <a:rot lat="0" lon="0" rev="7800000"/>
            </a:lightRig>
          </a:scene3d>
          <a:sp3d extrusionH="1016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 latinLnBrk="0">
              <a:defRPr/>
            </a:pPr>
            <a:r>
              <a:rPr 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</a:p>
        </p:txBody>
      </p:sp>
      <p:sp>
        <p:nvSpPr>
          <p:cNvPr id="162" name="Rectangle 7">
            <a:extLst>
              <a:ext uri="{FF2B5EF4-FFF2-40B4-BE49-F238E27FC236}">
                <a16:creationId xmlns:a16="http://schemas.microsoft.com/office/drawing/2014/main" id="{5EF98DCF-0983-4C5D-8F5D-7FDB4B5F21F0}"/>
              </a:ext>
            </a:extLst>
          </p:cNvPr>
          <p:cNvSpPr/>
          <p:nvPr/>
        </p:nvSpPr>
        <p:spPr>
          <a:xfrm>
            <a:off x="4181516" y="5033293"/>
            <a:ext cx="752104" cy="1016487"/>
          </a:xfrm>
          <a:prstGeom prst="rect">
            <a:avLst/>
          </a:prstGeom>
          <a:gradFill>
            <a:gsLst>
              <a:gs pos="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perspectiveHeroicExtremeLeftFacing" fov="1200000">
              <a:rot lat="761422" lon="1800000" rev="0"/>
            </a:camera>
            <a:lightRig rig="harsh" dir="t">
              <a:rot lat="0" lon="0" rev="7800000"/>
            </a:lightRig>
          </a:scene3d>
          <a:sp3d extrusionH="889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 latinLnBrk="0">
              <a:defRPr/>
            </a:pPr>
            <a:r>
              <a:rPr 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</a:t>
            </a:r>
          </a:p>
        </p:txBody>
      </p:sp>
      <p:sp>
        <p:nvSpPr>
          <p:cNvPr id="163" name="Rectangle 8">
            <a:extLst>
              <a:ext uri="{FF2B5EF4-FFF2-40B4-BE49-F238E27FC236}">
                <a16:creationId xmlns:a16="http://schemas.microsoft.com/office/drawing/2014/main" id="{68857CCC-037B-43DA-916E-36C0A0EB0106}"/>
              </a:ext>
            </a:extLst>
          </p:cNvPr>
          <p:cNvSpPr/>
          <p:nvPr/>
        </p:nvSpPr>
        <p:spPr>
          <a:xfrm>
            <a:off x="3656817" y="5555398"/>
            <a:ext cx="516087" cy="697505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perspectiveHeroicExtremeLeftFacing" fov="1200000">
              <a:rot lat="761422" lon="1800000" rev="0"/>
            </a:camera>
            <a:lightRig rig="harsh" dir="t">
              <a:rot lat="0" lon="0" rev="7800000"/>
            </a:lightRig>
          </a:scene3d>
          <a:sp3d extrusionH="711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 latinLnBrk="0">
              <a:defRPr/>
            </a:pPr>
            <a:r>
              <a:rPr 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</a:p>
        </p:txBody>
      </p:sp>
      <p:sp>
        <p:nvSpPr>
          <p:cNvPr id="183" name="Rectangle 5">
            <a:extLst>
              <a:ext uri="{FF2B5EF4-FFF2-40B4-BE49-F238E27FC236}">
                <a16:creationId xmlns:a16="http://schemas.microsoft.com/office/drawing/2014/main" id="{E560BB53-EB84-4048-8C93-C7F06A89BB1A}"/>
              </a:ext>
            </a:extLst>
          </p:cNvPr>
          <p:cNvSpPr/>
          <p:nvPr/>
        </p:nvSpPr>
        <p:spPr>
          <a:xfrm>
            <a:off x="682573" y="3723948"/>
            <a:ext cx="2369736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26E126B-0F58-4DB3-96F7-C9BEA207CE6E}"/>
              </a:ext>
            </a:extLst>
          </p:cNvPr>
          <p:cNvSpPr txBox="1"/>
          <p:nvPr/>
        </p:nvSpPr>
        <p:spPr>
          <a:xfrm>
            <a:off x="1547090" y="3465421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86" name="Rectangle 5">
            <a:extLst>
              <a:ext uri="{FF2B5EF4-FFF2-40B4-BE49-F238E27FC236}">
                <a16:creationId xmlns:a16="http://schemas.microsoft.com/office/drawing/2014/main" id="{B99C88B7-A71B-41A1-83D1-CD727AA869E3}"/>
              </a:ext>
            </a:extLst>
          </p:cNvPr>
          <p:cNvSpPr/>
          <p:nvPr/>
        </p:nvSpPr>
        <p:spPr>
          <a:xfrm>
            <a:off x="682573" y="5023584"/>
            <a:ext cx="2369736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C249CF3-C095-4963-9903-0DBFC4A92714}"/>
              </a:ext>
            </a:extLst>
          </p:cNvPr>
          <p:cNvSpPr txBox="1"/>
          <p:nvPr/>
        </p:nvSpPr>
        <p:spPr>
          <a:xfrm>
            <a:off x="1547090" y="4765057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89" name="Rectangle 5">
            <a:extLst>
              <a:ext uri="{FF2B5EF4-FFF2-40B4-BE49-F238E27FC236}">
                <a16:creationId xmlns:a16="http://schemas.microsoft.com/office/drawing/2014/main" id="{E1CE2677-9706-4B97-94E7-BE04B77E8C63}"/>
              </a:ext>
            </a:extLst>
          </p:cNvPr>
          <p:cNvSpPr/>
          <p:nvPr/>
        </p:nvSpPr>
        <p:spPr>
          <a:xfrm>
            <a:off x="682573" y="2424310"/>
            <a:ext cx="2369736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1AC90EE-F018-40DA-B804-4576AB11EC89}"/>
              </a:ext>
            </a:extLst>
          </p:cNvPr>
          <p:cNvSpPr txBox="1"/>
          <p:nvPr/>
        </p:nvSpPr>
        <p:spPr>
          <a:xfrm>
            <a:off x="1547090" y="2165783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92" name="Rectangle 5">
            <a:extLst>
              <a:ext uri="{FF2B5EF4-FFF2-40B4-BE49-F238E27FC236}">
                <a16:creationId xmlns:a16="http://schemas.microsoft.com/office/drawing/2014/main" id="{758FC48E-8351-47D5-BB4B-B35FACE75578}"/>
              </a:ext>
            </a:extLst>
          </p:cNvPr>
          <p:cNvSpPr/>
          <p:nvPr/>
        </p:nvSpPr>
        <p:spPr>
          <a:xfrm>
            <a:off x="9212396" y="3723945"/>
            <a:ext cx="2369736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7C4CC4E-6C37-4611-A0A3-EEFEA3DD4FCF}"/>
              </a:ext>
            </a:extLst>
          </p:cNvPr>
          <p:cNvSpPr txBox="1"/>
          <p:nvPr/>
        </p:nvSpPr>
        <p:spPr>
          <a:xfrm>
            <a:off x="9212395" y="3465418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95" name="Rectangle 5">
            <a:extLst>
              <a:ext uri="{FF2B5EF4-FFF2-40B4-BE49-F238E27FC236}">
                <a16:creationId xmlns:a16="http://schemas.microsoft.com/office/drawing/2014/main" id="{155031A3-1078-458C-8238-62F4D9C08A54}"/>
              </a:ext>
            </a:extLst>
          </p:cNvPr>
          <p:cNvSpPr/>
          <p:nvPr/>
        </p:nvSpPr>
        <p:spPr>
          <a:xfrm>
            <a:off x="9212396" y="5023583"/>
            <a:ext cx="2369736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8E9481A-BE66-4DD2-B204-231C4EBC365A}"/>
              </a:ext>
            </a:extLst>
          </p:cNvPr>
          <p:cNvSpPr txBox="1"/>
          <p:nvPr/>
        </p:nvSpPr>
        <p:spPr>
          <a:xfrm>
            <a:off x="9212395" y="476505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E539548D-187C-4EBD-ADBF-80842D02F117}"/>
              </a:ext>
            </a:extLst>
          </p:cNvPr>
          <p:cNvCxnSpPr>
            <a:cxnSpLocks/>
          </p:cNvCxnSpPr>
          <p:nvPr/>
        </p:nvCxnSpPr>
        <p:spPr>
          <a:xfrm flipH="1">
            <a:off x="8414031" y="3573139"/>
            <a:ext cx="571988" cy="0"/>
          </a:xfrm>
          <a:prstGeom prst="line">
            <a:avLst/>
          </a:prstGeom>
          <a:ln w="19050" cap="rnd"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5D8EF72A-ECC2-4CAB-A4E0-385265028751}"/>
              </a:ext>
            </a:extLst>
          </p:cNvPr>
          <p:cNvCxnSpPr>
            <a:cxnSpLocks/>
          </p:cNvCxnSpPr>
          <p:nvPr/>
        </p:nvCxnSpPr>
        <p:spPr>
          <a:xfrm flipH="1">
            <a:off x="7372353" y="4872775"/>
            <a:ext cx="1613669" cy="0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783441-90F3-4C21-B09A-1E83E33A4460}"/>
              </a:ext>
            </a:extLst>
          </p:cNvPr>
          <p:cNvCxnSpPr>
            <a:cxnSpLocks/>
          </p:cNvCxnSpPr>
          <p:nvPr/>
        </p:nvCxnSpPr>
        <p:spPr>
          <a:xfrm>
            <a:off x="3229972" y="4864989"/>
            <a:ext cx="426845" cy="0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A5791308-9B2A-4E03-8838-BA52E2D75511}"/>
              </a:ext>
            </a:extLst>
          </p:cNvPr>
          <p:cNvCxnSpPr>
            <a:cxnSpLocks/>
          </p:cNvCxnSpPr>
          <p:nvPr/>
        </p:nvCxnSpPr>
        <p:spPr>
          <a:xfrm>
            <a:off x="3229971" y="3546729"/>
            <a:ext cx="722907" cy="0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80000"/>
                    <a:lumOff val="20000"/>
                  </a:schemeClr>
                </a:gs>
                <a:gs pos="100000">
                  <a:schemeClr val="accent3">
                    <a:lumMod val="80000"/>
                    <a:lumOff val="2000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9433ADBF-22FA-4C5A-9909-A9904B0E76E6}"/>
              </a:ext>
            </a:extLst>
          </p:cNvPr>
          <p:cNvCxnSpPr>
            <a:cxnSpLocks/>
          </p:cNvCxnSpPr>
          <p:nvPr/>
        </p:nvCxnSpPr>
        <p:spPr>
          <a:xfrm>
            <a:off x="3229972" y="2274189"/>
            <a:ext cx="1081681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09A2ADCC-B5E0-4765-BCF4-1769F988CFA4}"/>
              </a:ext>
            </a:extLst>
          </p:cNvPr>
          <p:cNvCxnSpPr>
            <a:cxnSpLocks/>
          </p:cNvCxnSpPr>
          <p:nvPr/>
        </p:nvCxnSpPr>
        <p:spPr>
          <a:xfrm>
            <a:off x="3656818" y="4864959"/>
            <a:ext cx="232561" cy="589692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0D3541F1-3125-4289-9A73-6C1CE48C1529}"/>
              </a:ext>
            </a:extLst>
          </p:cNvPr>
          <p:cNvCxnSpPr>
            <a:cxnSpLocks/>
          </p:cNvCxnSpPr>
          <p:nvPr/>
        </p:nvCxnSpPr>
        <p:spPr>
          <a:xfrm>
            <a:off x="3958296" y="3548063"/>
            <a:ext cx="539839" cy="1368836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80000"/>
                    <a:lumOff val="20000"/>
                  </a:schemeClr>
                </a:gs>
                <a:gs pos="100000">
                  <a:schemeClr val="accent3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F2A58BB-3D6C-4AC1-A50F-17E0F83DCF91}"/>
              </a:ext>
            </a:extLst>
          </p:cNvPr>
          <p:cNvCxnSpPr>
            <a:cxnSpLocks/>
          </p:cNvCxnSpPr>
          <p:nvPr/>
        </p:nvCxnSpPr>
        <p:spPr>
          <a:xfrm>
            <a:off x="4313230" y="2279654"/>
            <a:ext cx="733545" cy="1860009"/>
          </a:xfrm>
          <a:prstGeom prst="line">
            <a:avLst/>
          </a:prstGeom>
          <a:ln w="190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B205F5-E385-D9D3-507E-7BA32C6B5AD4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CDE10-FEE4-C4CA-2948-22A7ACA0374C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812733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96387-BF19-EA35-4C7E-963A9C240E10}"/>
              </a:ext>
            </a:extLst>
          </p:cNvPr>
          <p:cNvSpPr txBox="1"/>
          <p:nvPr/>
        </p:nvSpPr>
        <p:spPr>
          <a:xfrm>
            <a:off x="695326" y="1778868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33" name="Freeform 2">
            <a:extLst>
              <a:ext uri="{FF2B5EF4-FFF2-40B4-BE49-F238E27FC236}">
                <a16:creationId xmlns:a16="http://schemas.microsoft.com/office/drawing/2014/main" id="{A9CBD8D3-A2B8-469F-A84A-38F519E31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45" y="5380842"/>
            <a:ext cx="1378119" cy="950092"/>
          </a:xfrm>
          <a:custGeom>
            <a:avLst/>
            <a:gdLst>
              <a:gd name="T0" fmla="*/ 3146 w 3147"/>
              <a:gd name="T1" fmla="*/ 2362 h 2363"/>
              <a:gd name="T2" fmla="*/ 0 w 3147"/>
              <a:gd name="T3" fmla="*/ 2362 h 2363"/>
              <a:gd name="T4" fmla="*/ 0 w 3147"/>
              <a:gd name="T5" fmla="*/ 0 h 2363"/>
              <a:gd name="T6" fmla="*/ 3146 w 3147"/>
              <a:gd name="T7" fmla="*/ 0 h 2363"/>
              <a:gd name="T8" fmla="*/ 3146 w 3147"/>
              <a:gd name="T9" fmla="*/ 2362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7" h="2363">
                <a:moveTo>
                  <a:pt x="3146" y="2362"/>
                </a:moveTo>
                <a:lnTo>
                  <a:pt x="0" y="2362"/>
                </a:lnTo>
                <a:lnTo>
                  <a:pt x="0" y="0"/>
                </a:lnTo>
                <a:lnTo>
                  <a:pt x="3146" y="0"/>
                </a:lnTo>
                <a:lnTo>
                  <a:pt x="3146" y="2362"/>
                </a:lnTo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  <a:alpha val="75000"/>
                </a:schemeClr>
              </a:gs>
              <a:gs pos="100000">
                <a:schemeClr val="accent3">
                  <a:lumMod val="60000"/>
                  <a:lumOff val="40000"/>
                  <a:alpha val="75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Freeform 3">
            <a:extLst>
              <a:ext uri="{FF2B5EF4-FFF2-40B4-BE49-F238E27FC236}">
                <a16:creationId xmlns:a16="http://schemas.microsoft.com/office/drawing/2014/main" id="{F57E7E76-6396-4313-AD2A-625958219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43" y="5148636"/>
            <a:ext cx="1700453" cy="233979"/>
          </a:xfrm>
          <a:custGeom>
            <a:avLst/>
            <a:gdLst>
              <a:gd name="T0" fmla="*/ 3886 w 3887"/>
              <a:gd name="T1" fmla="*/ 0 h 581"/>
              <a:gd name="T2" fmla="*/ 3146 w 3887"/>
              <a:gd name="T3" fmla="*/ 580 h 581"/>
              <a:gd name="T4" fmla="*/ 0 w 3887"/>
              <a:gd name="T5" fmla="*/ 580 h 581"/>
              <a:gd name="T6" fmla="*/ 740 w 3887"/>
              <a:gd name="T7" fmla="*/ 0 h 581"/>
              <a:gd name="T8" fmla="*/ 3886 w 3887"/>
              <a:gd name="T9" fmla="*/ 0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87" h="581">
                <a:moveTo>
                  <a:pt x="3886" y="0"/>
                </a:moveTo>
                <a:lnTo>
                  <a:pt x="3146" y="580"/>
                </a:lnTo>
                <a:lnTo>
                  <a:pt x="0" y="580"/>
                </a:lnTo>
                <a:lnTo>
                  <a:pt x="740" y="0"/>
                </a:lnTo>
                <a:lnTo>
                  <a:pt x="3886" y="0"/>
                </a:lnTo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  <a:alpha val="50000"/>
                </a:schemeClr>
              </a:gs>
              <a:gs pos="100000">
                <a:schemeClr val="accent3">
                  <a:lumMod val="60000"/>
                  <a:lumOff val="40000"/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Freeform 4">
            <a:extLst>
              <a:ext uri="{FF2B5EF4-FFF2-40B4-BE49-F238E27FC236}">
                <a16:creationId xmlns:a16="http://schemas.microsoft.com/office/drawing/2014/main" id="{92A86374-E201-4C36-A1D2-2C0EAA03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532" y="5148639"/>
            <a:ext cx="324264" cy="1182297"/>
          </a:xfrm>
          <a:custGeom>
            <a:avLst/>
            <a:gdLst>
              <a:gd name="T0" fmla="*/ 0 w 741"/>
              <a:gd name="T1" fmla="*/ 580 h 2943"/>
              <a:gd name="T2" fmla="*/ 740 w 741"/>
              <a:gd name="T3" fmla="*/ 0 h 2943"/>
              <a:gd name="T4" fmla="*/ 740 w 741"/>
              <a:gd name="T5" fmla="*/ 2362 h 2943"/>
              <a:gd name="T6" fmla="*/ 0 w 741"/>
              <a:gd name="T7" fmla="*/ 2942 h 2943"/>
              <a:gd name="T8" fmla="*/ 0 w 741"/>
              <a:gd name="T9" fmla="*/ 580 h 2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1" h="2943">
                <a:moveTo>
                  <a:pt x="0" y="580"/>
                </a:moveTo>
                <a:lnTo>
                  <a:pt x="740" y="0"/>
                </a:lnTo>
                <a:lnTo>
                  <a:pt x="740" y="2362"/>
                </a:lnTo>
                <a:lnTo>
                  <a:pt x="0" y="2942"/>
                </a:lnTo>
                <a:lnTo>
                  <a:pt x="0" y="580"/>
                </a:lnTo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AB7A3D83-EE08-48F2-8007-04749F44D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094" y="4840371"/>
            <a:ext cx="1376188" cy="1490723"/>
          </a:xfrm>
          <a:custGeom>
            <a:avLst/>
            <a:gdLst>
              <a:gd name="T0" fmla="*/ 3145 w 3146"/>
              <a:gd name="T1" fmla="*/ 3708 h 3709"/>
              <a:gd name="T2" fmla="*/ 0 w 3146"/>
              <a:gd name="T3" fmla="*/ 3708 h 3709"/>
              <a:gd name="T4" fmla="*/ 0 w 3146"/>
              <a:gd name="T5" fmla="*/ 0 h 3709"/>
              <a:gd name="T6" fmla="*/ 3145 w 3146"/>
              <a:gd name="T7" fmla="*/ 0 h 3709"/>
              <a:gd name="T8" fmla="*/ 3145 w 3146"/>
              <a:gd name="T9" fmla="*/ 3708 h 3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6" h="3709">
                <a:moveTo>
                  <a:pt x="3145" y="3708"/>
                </a:moveTo>
                <a:lnTo>
                  <a:pt x="0" y="3708"/>
                </a:lnTo>
                <a:lnTo>
                  <a:pt x="0" y="0"/>
                </a:lnTo>
                <a:lnTo>
                  <a:pt x="3145" y="0"/>
                </a:lnTo>
                <a:lnTo>
                  <a:pt x="3145" y="3708"/>
                </a:lnTo>
              </a:path>
            </a:pathLst>
          </a:custGeom>
          <a:gradFill>
            <a:gsLst>
              <a:gs pos="0">
                <a:schemeClr val="accent3">
                  <a:lumMod val="80000"/>
                  <a:lumOff val="20000"/>
                  <a:alpha val="75000"/>
                </a:schemeClr>
              </a:gs>
              <a:gs pos="100000">
                <a:schemeClr val="accent3">
                  <a:lumMod val="80000"/>
                  <a:lumOff val="20000"/>
                  <a:alpha val="75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65C6E247-EC4B-4D80-85B4-CAE208F0F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094" y="4608166"/>
            <a:ext cx="1700452" cy="233979"/>
          </a:xfrm>
          <a:custGeom>
            <a:avLst/>
            <a:gdLst>
              <a:gd name="T0" fmla="*/ 3886 w 3887"/>
              <a:gd name="T1" fmla="*/ 0 h 581"/>
              <a:gd name="T2" fmla="*/ 3145 w 3887"/>
              <a:gd name="T3" fmla="*/ 580 h 581"/>
              <a:gd name="T4" fmla="*/ 0 w 3887"/>
              <a:gd name="T5" fmla="*/ 580 h 581"/>
              <a:gd name="T6" fmla="*/ 740 w 3887"/>
              <a:gd name="T7" fmla="*/ 0 h 581"/>
              <a:gd name="T8" fmla="*/ 3886 w 3887"/>
              <a:gd name="T9" fmla="*/ 0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87" h="581">
                <a:moveTo>
                  <a:pt x="3886" y="0"/>
                </a:moveTo>
                <a:lnTo>
                  <a:pt x="3145" y="580"/>
                </a:lnTo>
                <a:lnTo>
                  <a:pt x="0" y="580"/>
                </a:lnTo>
                <a:lnTo>
                  <a:pt x="740" y="0"/>
                </a:lnTo>
                <a:lnTo>
                  <a:pt x="3886" y="0"/>
                </a:lnTo>
              </a:path>
            </a:pathLst>
          </a:custGeom>
          <a:gradFill>
            <a:gsLst>
              <a:gs pos="0">
                <a:schemeClr val="accent3">
                  <a:lumMod val="80000"/>
                  <a:lumOff val="20000"/>
                  <a:alpha val="50000"/>
                </a:schemeClr>
              </a:gs>
              <a:gs pos="100000">
                <a:schemeClr val="accent3">
                  <a:lumMod val="80000"/>
                  <a:lumOff val="20000"/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1CF55778-B86F-4415-98DE-3BA8C9B3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283" y="4608165"/>
            <a:ext cx="324264" cy="1724700"/>
          </a:xfrm>
          <a:custGeom>
            <a:avLst/>
            <a:gdLst>
              <a:gd name="T0" fmla="*/ 0 w 742"/>
              <a:gd name="T1" fmla="*/ 580 h 4289"/>
              <a:gd name="T2" fmla="*/ 741 w 742"/>
              <a:gd name="T3" fmla="*/ 0 h 4289"/>
              <a:gd name="T4" fmla="*/ 741 w 742"/>
              <a:gd name="T5" fmla="*/ 3708 h 4289"/>
              <a:gd name="T6" fmla="*/ 0 w 742"/>
              <a:gd name="T7" fmla="*/ 4288 h 4289"/>
              <a:gd name="T8" fmla="*/ 0 w 742"/>
              <a:gd name="T9" fmla="*/ 580 h 4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2" h="4289">
                <a:moveTo>
                  <a:pt x="0" y="580"/>
                </a:moveTo>
                <a:lnTo>
                  <a:pt x="741" y="0"/>
                </a:lnTo>
                <a:lnTo>
                  <a:pt x="741" y="3708"/>
                </a:lnTo>
                <a:lnTo>
                  <a:pt x="0" y="4288"/>
                </a:lnTo>
                <a:lnTo>
                  <a:pt x="0" y="580"/>
                </a:lnTo>
              </a:path>
            </a:pathLst>
          </a:custGeom>
          <a:gradFill>
            <a:gsLst>
              <a:gs pos="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Freeform 8">
            <a:extLst>
              <a:ext uri="{FF2B5EF4-FFF2-40B4-BE49-F238E27FC236}">
                <a16:creationId xmlns:a16="http://schemas.microsoft.com/office/drawing/2014/main" id="{02E46BAC-BA3A-4B3A-8CE8-56C7AC4D2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779" y="4299584"/>
            <a:ext cx="1378119" cy="2031353"/>
          </a:xfrm>
          <a:custGeom>
            <a:avLst/>
            <a:gdLst>
              <a:gd name="T0" fmla="*/ 3146 w 3147"/>
              <a:gd name="T1" fmla="*/ 5054 h 5055"/>
              <a:gd name="T2" fmla="*/ 0 w 3147"/>
              <a:gd name="T3" fmla="*/ 5054 h 5055"/>
              <a:gd name="T4" fmla="*/ 0 w 3147"/>
              <a:gd name="T5" fmla="*/ 0 h 5055"/>
              <a:gd name="T6" fmla="*/ 3146 w 3147"/>
              <a:gd name="T7" fmla="*/ 0 h 5055"/>
              <a:gd name="T8" fmla="*/ 3146 w 3147"/>
              <a:gd name="T9" fmla="*/ 5054 h 5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7" h="5055">
                <a:moveTo>
                  <a:pt x="3146" y="5054"/>
                </a:moveTo>
                <a:lnTo>
                  <a:pt x="0" y="5054"/>
                </a:lnTo>
                <a:lnTo>
                  <a:pt x="0" y="0"/>
                </a:lnTo>
                <a:lnTo>
                  <a:pt x="3146" y="0"/>
                </a:lnTo>
                <a:lnTo>
                  <a:pt x="3146" y="5054"/>
                </a:lnTo>
              </a:path>
            </a:pathLst>
          </a:custGeom>
          <a:solidFill>
            <a:schemeClr val="accent3">
              <a:alpha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7FD73E5C-C98C-4C26-9151-A9B56A178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775" y="4065605"/>
            <a:ext cx="1700452" cy="233979"/>
          </a:xfrm>
          <a:custGeom>
            <a:avLst/>
            <a:gdLst>
              <a:gd name="T0" fmla="*/ 3885 w 3886"/>
              <a:gd name="T1" fmla="*/ 0 h 581"/>
              <a:gd name="T2" fmla="*/ 3146 w 3886"/>
              <a:gd name="T3" fmla="*/ 580 h 581"/>
              <a:gd name="T4" fmla="*/ 0 w 3886"/>
              <a:gd name="T5" fmla="*/ 580 h 581"/>
              <a:gd name="T6" fmla="*/ 741 w 3886"/>
              <a:gd name="T7" fmla="*/ 0 h 581"/>
              <a:gd name="T8" fmla="*/ 3885 w 3886"/>
              <a:gd name="T9" fmla="*/ 0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86" h="581">
                <a:moveTo>
                  <a:pt x="3885" y="0"/>
                </a:moveTo>
                <a:lnTo>
                  <a:pt x="3146" y="580"/>
                </a:lnTo>
                <a:lnTo>
                  <a:pt x="0" y="580"/>
                </a:lnTo>
                <a:lnTo>
                  <a:pt x="741" y="0"/>
                </a:lnTo>
                <a:lnTo>
                  <a:pt x="3885" y="0"/>
                </a:lnTo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Freeform 10">
            <a:extLst>
              <a:ext uri="{FF2B5EF4-FFF2-40B4-BE49-F238E27FC236}">
                <a16:creationId xmlns:a16="http://schemas.microsoft.com/office/drawing/2014/main" id="{E5E8C853-E634-4C69-93FB-699F7880A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963" y="4065606"/>
            <a:ext cx="324264" cy="2265331"/>
          </a:xfrm>
          <a:custGeom>
            <a:avLst/>
            <a:gdLst>
              <a:gd name="T0" fmla="*/ 0 w 740"/>
              <a:gd name="T1" fmla="*/ 580 h 5635"/>
              <a:gd name="T2" fmla="*/ 739 w 740"/>
              <a:gd name="T3" fmla="*/ 0 h 5635"/>
              <a:gd name="T4" fmla="*/ 739 w 740"/>
              <a:gd name="T5" fmla="*/ 5054 h 5635"/>
              <a:gd name="T6" fmla="*/ 0 w 740"/>
              <a:gd name="T7" fmla="*/ 5634 h 5635"/>
              <a:gd name="T8" fmla="*/ 0 w 740"/>
              <a:gd name="T9" fmla="*/ 580 h 5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0" h="5635">
                <a:moveTo>
                  <a:pt x="0" y="580"/>
                </a:moveTo>
                <a:lnTo>
                  <a:pt x="739" y="0"/>
                </a:lnTo>
                <a:lnTo>
                  <a:pt x="739" y="5054"/>
                </a:lnTo>
                <a:lnTo>
                  <a:pt x="0" y="5634"/>
                </a:lnTo>
                <a:lnTo>
                  <a:pt x="0" y="58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D93552A5-60D7-494D-B5B7-152E4FC66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528" y="3758956"/>
            <a:ext cx="1376191" cy="2571983"/>
          </a:xfrm>
          <a:custGeom>
            <a:avLst/>
            <a:gdLst>
              <a:gd name="T0" fmla="*/ 3145 w 3146"/>
              <a:gd name="T1" fmla="*/ 6399 h 6400"/>
              <a:gd name="T2" fmla="*/ 0 w 3146"/>
              <a:gd name="T3" fmla="*/ 6399 h 6400"/>
              <a:gd name="T4" fmla="*/ 0 w 3146"/>
              <a:gd name="T5" fmla="*/ 0 h 6400"/>
              <a:gd name="T6" fmla="*/ 3145 w 3146"/>
              <a:gd name="T7" fmla="*/ 0 h 6400"/>
              <a:gd name="T8" fmla="*/ 3145 w 3146"/>
              <a:gd name="T9" fmla="*/ 6399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6" h="6400">
                <a:moveTo>
                  <a:pt x="3145" y="6399"/>
                </a:moveTo>
                <a:lnTo>
                  <a:pt x="0" y="6399"/>
                </a:lnTo>
                <a:lnTo>
                  <a:pt x="0" y="0"/>
                </a:lnTo>
                <a:lnTo>
                  <a:pt x="3145" y="0"/>
                </a:lnTo>
                <a:lnTo>
                  <a:pt x="3145" y="6399"/>
                </a:lnTo>
              </a:path>
            </a:pathLst>
          </a:custGeom>
          <a:solidFill>
            <a:schemeClr val="accent3">
              <a:lumMod val="75000"/>
              <a:alpha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DE1A5E35-6050-45AE-B355-C26B2B87A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528" y="3524975"/>
            <a:ext cx="1700453" cy="233979"/>
          </a:xfrm>
          <a:custGeom>
            <a:avLst/>
            <a:gdLst>
              <a:gd name="T0" fmla="*/ 3885 w 3886"/>
              <a:gd name="T1" fmla="*/ 0 h 582"/>
              <a:gd name="T2" fmla="*/ 3145 w 3886"/>
              <a:gd name="T3" fmla="*/ 581 h 582"/>
              <a:gd name="T4" fmla="*/ 0 w 3886"/>
              <a:gd name="T5" fmla="*/ 581 h 582"/>
              <a:gd name="T6" fmla="*/ 739 w 3886"/>
              <a:gd name="T7" fmla="*/ 0 h 582"/>
              <a:gd name="T8" fmla="*/ 3885 w 3886"/>
              <a:gd name="T9" fmla="*/ 0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86" h="582">
                <a:moveTo>
                  <a:pt x="3885" y="0"/>
                </a:moveTo>
                <a:lnTo>
                  <a:pt x="3145" y="581"/>
                </a:lnTo>
                <a:lnTo>
                  <a:pt x="0" y="581"/>
                </a:lnTo>
                <a:lnTo>
                  <a:pt x="739" y="0"/>
                </a:lnTo>
                <a:lnTo>
                  <a:pt x="3885" y="0"/>
                </a:lnTo>
              </a:path>
            </a:pathLst>
          </a:custGeom>
          <a:solidFill>
            <a:schemeClr val="accent3">
              <a:lumMod val="75000"/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id="{173D6E94-9474-4B6E-B1F4-9FDCE378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15" y="3524978"/>
            <a:ext cx="324264" cy="2805961"/>
          </a:xfrm>
          <a:custGeom>
            <a:avLst/>
            <a:gdLst>
              <a:gd name="T0" fmla="*/ 0 w 741"/>
              <a:gd name="T1" fmla="*/ 581 h 6981"/>
              <a:gd name="T2" fmla="*/ 740 w 741"/>
              <a:gd name="T3" fmla="*/ 0 h 6981"/>
              <a:gd name="T4" fmla="*/ 740 w 741"/>
              <a:gd name="T5" fmla="*/ 6400 h 6981"/>
              <a:gd name="T6" fmla="*/ 0 w 741"/>
              <a:gd name="T7" fmla="*/ 6980 h 6981"/>
              <a:gd name="T8" fmla="*/ 0 w 741"/>
              <a:gd name="T9" fmla="*/ 581 h 6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1" h="6981">
                <a:moveTo>
                  <a:pt x="0" y="581"/>
                </a:moveTo>
                <a:lnTo>
                  <a:pt x="740" y="0"/>
                </a:lnTo>
                <a:lnTo>
                  <a:pt x="740" y="6400"/>
                </a:lnTo>
                <a:lnTo>
                  <a:pt x="0" y="6980"/>
                </a:lnTo>
                <a:lnTo>
                  <a:pt x="0" y="581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50C3955B-9FB9-4449-B832-D692F080A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209" y="3218479"/>
            <a:ext cx="1378119" cy="3114387"/>
          </a:xfrm>
          <a:custGeom>
            <a:avLst/>
            <a:gdLst>
              <a:gd name="T0" fmla="*/ 3146 w 3147"/>
              <a:gd name="T1" fmla="*/ 7745 h 7746"/>
              <a:gd name="T2" fmla="*/ 0 w 3147"/>
              <a:gd name="T3" fmla="*/ 7745 h 7746"/>
              <a:gd name="T4" fmla="*/ 0 w 3147"/>
              <a:gd name="T5" fmla="*/ 0 h 7746"/>
              <a:gd name="T6" fmla="*/ 3146 w 3147"/>
              <a:gd name="T7" fmla="*/ 0 h 7746"/>
              <a:gd name="T8" fmla="*/ 3146 w 3147"/>
              <a:gd name="T9" fmla="*/ 7745 h 7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7" h="7746">
                <a:moveTo>
                  <a:pt x="3146" y="7745"/>
                </a:moveTo>
                <a:lnTo>
                  <a:pt x="0" y="7745"/>
                </a:lnTo>
                <a:lnTo>
                  <a:pt x="0" y="0"/>
                </a:lnTo>
                <a:lnTo>
                  <a:pt x="3146" y="0"/>
                </a:lnTo>
                <a:lnTo>
                  <a:pt x="3146" y="7745"/>
                </a:lnTo>
              </a:path>
            </a:pathLst>
          </a:custGeom>
          <a:solidFill>
            <a:schemeClr val="accent3">
              <a:lumMod val="50000"/>
              <a:alpha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Freeform 15">
            <a:extLst>
              <a:ext uri="{FF2B5EF4-FFF2-40B4-BE49-F238E27FC236}">
                <a16:creationId xmlns:a16="http://schemas.microsoft.com/office/drawing/2014/main" id="{7FC6EBB2-CD04-47AD-90D8-1038A2443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7209" y="2984501"/>
            <a:ext cx="1700453" cy="233979"/>
          </a:xfrm>
          <a:custGeom>
            <a:avLst/>
            <a:gdLst>
              <a:gd name="T0" fmla="*/ 3886 w 3887"/>
              <a:gd name="T1" fmla="*/ 0 h 580"/>
              <a:gd name="T2" fmla="*/ 3146 w 3887"/>
              <a:gd name="T3" fmla="*/ 579 h 580"/>
              <a:gd name="T4" fmla="*/ 0 w 3887"/>
              <a:gd name="T5" fmla="*/ 579 h 580"/>
              <a:gd name="T6" fmla="*/ 739 w 3887"/>
              <a:gd name="T7" fmla="*/ 0 h 580"/>
              <a:gd name="T8" fmla="*/ 3886 w 3887"/>
              <a:gd name="T9" fmla="*/ 0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87" h="580">
                <a:moveTo>
                  <a:pt x="3886" y="0"/>
                </a:moveTo>
                <a:lnTo>
                  <a:pt x="3146" y="579"/>
                </a:lnTo>
                <a:lnTo>
                  <a:pt x="0" y="579"/>
                </a:lnTo>
                <a:lnTo>
                  <a:pt x="739" y="0"/>
                </a:lnTo>
                <a:lnTo>
                  <a:pt x="3886" y="0"/>
                </a:lnTo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94194752-1A80-4F29-9102-AE4EF2B06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3395" y="2984499"/>
            <a:ext cx="324264" cy="3346592"/>
          </a:xfrm>
          <a:custGeom>
            <a:avLst/>
            <a:gdLst>
              <a:gd name="T0" fmla="*/ 0 w 741"/>
              <a:gd name="T1" fmla="*/ 579 h 8325"/>
              <a:gd name="T2" fmla="*/ 740 w 741"/>
              <a:gd name="T3" fmla="*/ 0 h 8325"/>
              <a:gd name="T4" fmla="*/ 740 w 741"/>
              <a:gd name="T5" fmla="*/ 7744 h 8325"/>
              <a:gd name="T6" fmla="*/ 0 w 741"/>
              <a:gd name="T7" fmla="*/ 8324 h 8325"/>
              <a:gd name="T8" fmla="*/ 0 w 741"/>
              <a:gd name="T9" fmla="*/ 579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1" h="8325">
                <a:moveTo>
                  <a:pt x="0" y="579"/>
                </a:moveTo>
                <a:lnTo>
                  <a:pt x="740" y="0"/>
                </a:lnTo>
                <a:lnTo>
                  <a:pt x="740" y="7744"/>
                </a:lnTo>
                <a:lnTo>
                  <a:pt x="0" y="8324"/>
                </a:lnTo>
                <a:lnTo>
                  <a:pt x="0" y="579"/>
                </a:lnTo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 latinLnBrk="0"/>
            <a:endParaRPr lang="en-US" sz="3265" dirty="0">
              <a:solidFill>
                <a:srgbClr val="747993"/>
              </a:solidFill>
              <a:latin typeface="Calibri" panose="020F0502020204030204" pitchFamily="34" charset="0"/>
            </a:endParaRPr>
          </a:p>
        </p:txBody>
      </p:sp>
      <p:sp>
        <p:nvSpPr>
          <p:cNvPr id="98" name="Rectangle 5">
            <a:extLst>
              <a:ext uri="{FF2B5EF4-FFF2-40B4-BE49-F238E27FC236}">
                <a16:creationId xmlns:a16="http://schemas.microsoft.com/office/drawing/2014/main" id="{580AB740-B871-4034-BEFB-F25EAC0BA698}"/>
              </a:ext>
            </a:extLst>
          </p:cNvPr>
          <p:cNvSpPr/>
          <p:nvPr/>
        </p:nvSpPr>
        <p:spPr>
          <a:xfrm>
            <a:off x="744993" y="4295362"/>
            <a:ext cx="1758120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E06DD20-CF28-4ACB-AB97-394B3184D819}"/>
              </a:ext>
            </a:extLst>
          </p:cNvPr>
          <p:cNvSpPr txBox="1"/>
          <p:nvPr/>
        </p:nvSpPr>
        <p:spPr>
          <a:xfrm>
            <a:off x="1278609" y="3989212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 입력</a:t>
            </a:r>
          </a:p>
        </p:txBody>
      </p:sp>
      <p:sp>
        <p:nvSpPr>
          <p:cNvPr id="101" name="Rectangle 5">
            <a:extLst>
              <a:ext uri="{FF2B5EF4-FFF2-40B4-BE49-F238E27FC236}">
                <a16:creationId xmlns:a16="http://schemas.microsoft.com/office/drawing/2014/main" id="{E39DF71E-3718-4BEC-8EDF-A2AE4FC3ADBE}"/>
              </a:ext>
            </a:extLst>
          </p:cNvPr>
          <p:cNvSpPr/>
          <p:nvPr/>
        </p:nvSpPr>
        <p:spPr>
          <a:xfrm>
            <a:off x="2972712" y="3762806"/>
            <a:ext cx="1758120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73DABC0-26D3-4283-A479-9CBAC0F528D1}"/>
              </a:ext>
            </a:extLst>
          </p:cNvPr>
          <p:cNvSpPr txBox="1"/>
          <p:nvPr/>
        </p:nvSpPr>
        <p:spPr>
          <a:xfrm>
            <a:off x="3506329" y="3456655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 입력</a:t>
            </a:r>
          </a:p>
        </p:txBody>
      </p:sp>
      <p:sp>
        <p:nvSpPr>
          <p:cNvPr id="104" name="Rectangle 5">
            <a:extLst>
              <a:ext uri="{FF2B5EF4-FFF2-40B4-BE49-F238E27FC236}">
                <a16:creationId xmlns:a16="http://schemas.microsoft.com/office/drawing/2014/main" id="{532F9D08-43A9-4B41-AB6F-A3BC708D4CA8}"/>
              </a:ext>
            </a:extLst>
          </p:cNvPr>
          <p:cNvSpPr/>
          <p:nvPr/>
        </p:nvSpPr>
        <p:spPr>
          <a:xfrm>
            <a:off x="5200431" y="3199368"/>
            <a:ext cx="1758120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87E43BD-BB08-4F31-AF97-890DB2016A09}"/>
              </a:ext>
            </a:extLst>
          </p:cNvPr>
          <p:cNvSpPr txBox="1"/>
          <p:nvPr/>
        </p:nvSpPr>
        <p:spPr>
          <a:xfrm>
            <a:off x="5734048" y="2893217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 입력</a:t>
            </a:r>
          </a:p>
        </p:txBody>
      </p:sp>
      <p:sp>
        <p:nvSpPr>
          <p:cNvPr id="107" name="Rectangle 5">
            <a:extLst>
              <a:ext uri="{FF2B5EF4-FFF2-40B4-BE49-F238E27FC236}">
                <a16:creationId xmlns:a16="http://schemas.microsoft.com/office/drawing/2014/main" id="{2FD6CD82-91DF-4711-B0E1-DC15019BD7F2}"/>
              </a:ext>
            </a:extLst>
          </p:cNvPr>
          <p:cNvSpPr/>
          <p:nvPr/>
        </p:nvSpPr>
        <p:spPr>
          <a:xfrm>
            <a:off x="7428149" y="2647558"/>
            <a:ext cx="1758120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567EB2C-6A91-4F38-AFAF-FFE051A3B397}"/>
              </a:ext>
            </a:extLst>
          </p:cNvPr>
          <p:cNvSpPr txBox="1"/>
          <p:nvPr/>
        </p:nvSpPr>
        <p:spPr>
          <a:xfrm>
            <a:off x="7961767" y="2341408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 입력</a:t>
            </a:r>
          </a:p>
        </p:txBody>
      </p:sp>
      <p:sp>
        <p:nvSpPr>
          <p:cNvPr id="110" name="Rectangle 5">
            <a:extLst>
              <a:ext uri="{FF2B5EF4-FFF2-40B4-BE49-F238E27FC236}">
                <a16:creationId xmlns:a16="http://schemas.microsoft.com/office/drawing/2014/main" id="{6A03BF35-1433-4FAA-B017-2FFAE758F985}"/>
              </a:ext>
            </a:extLst>
          </p:cNvPr>
          <p:cNvSpPr/>
          <p:nvPr/>
        </p:nvSpPr>
        <p:spPr>
          <a:xfrm>
            <a:off x="9655867" y="2093102"/>
            <a:ext cx="1758120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52C6C4-03BF-4251-A9DC-BC73229C5032}"/>
              </a:ext>
            </a:extLst>
          </p:cNvPr>
          <p:cNvSpPr txBox="1"/>
          <p:nvPr/>
        </p:nvSpPr>
        <p:spPr>
          <a:xfrm>
            <a:off x="10189484" y="1786952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 입력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DA84690-9C23-4219-B710-0EFD7F560736}"/>
              </a:ext>
            </a:extLst>
          </p:cNvPr>
          <p:cNvSpPr txBox="1"/>
          <p:nvPr/>
        </p:nvSpPr>
        <p:spPr>
          <a:xfrm>
            <a:off x="1181295" y="5548113"/>
            <a:ext cx="5861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40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A3B9FB8-9E7B-4DD9-A720-7D19CC38828B}"/>
              </a:ext>
            </a:extLst>
          </p:cNvPr>
          <p:cNvSpPr txBox="1"/>
          <p:nvPr/>
        </p:nvSpPr>
        <p:spPr>
          <a:xfrm>
            <a:off x="3345239" y="5277959"/>
            <a:ext cx="6839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40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91B81D0-AD6E-4664-BFCA-73C4C9A0F257}"/>
              </a:ext>
            </a:extLst>
          </p:cNvPr>
          <p:cNvSpPr txBox="1"/>
          <p:nvPr/>
        </p:nvSpPr>
        <p:spPr>
          <a:xfrm>
            <a:off x="5591281" y="5007484"/>
            <a:ext cx="68711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40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1352B4B-FDD3-46C4-861B-0963C880B5DE}"/>
              </a:ext>
            </a:extLst>
          </p:cNvPr>
          <p:cNvSpPr txBox="1"/>
          <p:nvPr/>
        </p:nvSpPr>
        <p:spPr>
          <a:xfrm>
            <a:off x="7831057" y="4737171"/>
            <a:ext cx="69512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40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82E550A-681E-41E2-A46F-68337FA62B2A}"/>
              </a:ext>
            </a:extLst>
          </p:cNvPr>
          <p:cNvSpPr txBox="1"/>
          <p:nvPr/>
        </p:nvSpPr>
        <p:spPr>
          <a:xfrm>
            <a:off x="10083512" y="4467898"/>
            <a:ext cx="68550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  <a:endParaRPr lang="ko-KR" altLang="en-US" sz="40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E887E-0240-856A-4C64-9EC64E4F4A48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70397-E1D4-CD9B-F86F-E66D4356FC13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42091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막힌 원호 66">
            <a:extLst>
              <a:ext uri="{FF2B5EF4-FFF2-40B4-BE49-F238E27FC236}">
                <a16:creationId xmlns:a16="http://schemas.microsoft.com/office/drawing/2014/main" id="{0C32DB22-307C-42E1-B639-5A17FCAC861F}"/>
              </a:ext>
            </a:extLst>
          </p:cNvPr>
          <p:cNvSpPr/>
          <p:nvPr/>
        </p:nvSpPr>
        <p:spPr>
          <a:xfrm>
            <a:off x="728663" y="3540125"/>
            <a:ext cx="1606707" cy="1606707"/>
          </a:xfrm>
          <a:prstGeom prst="blockArc">
            <a:avLst>
              <a:gd name="adj1" fmla="val 10800000"/>
              <a:gd name="adj2" fmla="val 4"/>
              <a:gd name="adj3" fmla="val 381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F31B33-48D4-48EF-AA78-5B28545447D2}"/>
              </a:ext>
            </a:extLst>
          </p:cNvPr>
          <p:cNvSpPr txBox="1"/>
          <p:nvPr/>
        </p:nvSpPr>
        <p:spPr>
          <a:xfrm>
            <a:off x="1285987" y="3727077"/>
            <a:ext cx="4920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456</a:t>
            </a:r>
            <a:endParaRPr lang="ko-KR" altLang="en-US" sz="20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6" name="막힌 원호 45">
            <a:extLst>
              <a:ext uri="{FF2B5EF4-FFF2-40B4-BE49-F238E27FC236}">
                <a16:creationId xmlns:a16="http://schemas.microsoft.com/office/drawing/2014/main" id="{1233F021-BFD5-42D8-A5A7-42EDDEA9800C}"/>
              </a:ext>
            </a:extLst>
          </p:cNvPr>
          <p:cNvSpPr/>
          <p:nvPr/>
        </p:nvSpPr>
        <p:spPr>
          <a:xfrm>
            <a:off x="2231561" y="3099864"/>
            <a:ext cx="2487767" cy="2487765"/>
          </a:xfrm>
          <a:prstGeom prst="blockArc">
            <a:avLst>
              <a:gd name="adj1" fmla="val 10800000"/>
              <a:gd name="adj2" fmla="val 4"/>
              <a:gd name="adj3" fmla="val 38126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428C144-8116-4A6B-912B-8352803A8ECE}"/>
              </a:ext>
            </a:extLst>
          </p:cNvPr>
          <p:cNvSpPr txBox="1"/>
          <p:nvPr/>
        </p:nvSpPr>
        <p:spPr>
          <a:xfrm>
            <a:off x="3003682" y="3412755"/>
            <a:ext cx="94352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1,743</a:t>
            </a:r>
            <a:endParaRPr lang="ko-KR" altLang="en-US" sz="28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2" name="막힌 원호 41">
            <a:extLst>
              <a:ext uri="{FF2B5EF4-FFF2-40B4-BE49-F238E27FC236}">
                <a16:creationId xmlns:a16="http://schemas.microsoft.com/office/drawing/2014/main" id="{EC0263A1-EF71-49E3-937A-0802BCA55E6D}"/>
              </a:ext>
            </a:extLst>
          </p:cNvPr>
          <p:cNvSpPr/>
          <p:nvPr/>
        </p:nvSpPr>
        <p:spPr>
          <a:xfrm>
            <a:off x="4411053" y="2604160"/>
            <a:ext cx="3479176" cy="3479175"/>
          </a:xfrm>
          <a:prstGeom prst="blockArc">
            <a:avLst>
              <a:gd name="adj1" fmla="val 10800000"/>
              <a:gd name="adj2" fmla="val 4"/>
              <a:gd name="adj3" fmla="val 38126"/>
            </a:avLst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F42DD6D-AD65-4606-98CB-EC80C17C8746}"/>
              </a:ext>
            </a:extLst>
          </p:cNvPr>
          <p:cNvSpPr txBox="1"/>
          <p:nvPr/>
        </p:nvSpPr>
        <p:spPr>
          <a:xfrm>
            <a:off x="5415985" y="3022230"/>
            <a:ext cx="146931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2,874</a:t>
            </a:r>
            <a:endParaRPr lang="ko-KR" altLang="en-US" sz="40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막힌 원호 40">
            <a:extLst>
              <a:ext uri="{FF2B5EF4-FFF2-40B4-BE49-F238E27FC236}">
                <a16:creationId xmlns:a16="http://schemas.microsoft.com/office/drawing/2014/main" id="{7BFC13F8-88E6-48E7-9ACD-0C466C296313}"/>
              </a:ext>
            </a:extLst>
          </p:cNvPr>
          <p:cNvSpPr/>
          <p:nvPr/>
        </p:nvSpPr>
        <p:spPr>
          <a:xfrm>
            <a:off x="7065067" y="2127943"/>
            <a:ext cx="4431611" cy="4431608"/>
          </a:xfrm>
          <a:prstGeom prst="blockArc">
            <a:avLst>
              <a:gd name="adj1" fmla="val 10800000"/>
              <a:gd name="adj2" fmla="val 4"/>
              <a:gd name="adj3" fmla="val 3812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8FD7DF-19E0-40F7-9D3E-7941CB6B2EB4}"/>
              </a:ext>
            </a:extLst>
          </p:cNvPr>
          <p:cNvSpPr txBox="1"/>
          <p:nvPr/>
        </p:nvSpPr>
        <p:spPr>
          <a:xfrm>
            <a:off x="8268096" y="2631704"/>
            <a:ext cx="202555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54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4,239</a:t>
            </a:r>
            <a:endParaRPr lang="ko-KR" altLang="en-US" sz="54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3" name="Rectangle 5">
            <a:extLst>
              <a:ext uri="{FF2B5EF4-FFF2-40B4-BE49-F238E27FC236}">
                <a16:creationId xmlns:a16="http://schemas.microsoft.com/office/drawing/2014/main" id="{89196EE2-F36B-4080-9A61-57EE9A1BC582}"/>
              </a:ext>
            </a:extLst>
          </p:cNvPr>
          <p:cNvSpPr/>
          <p:nvPr/>
        </p:nvSpPr>
        <p:spPr>
          <a:xfrm>
            <a:off x="667992" y="5330903"/>
            <a:ext cx="1758120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117940D-EA02-4244-8674-4AE79030D74F}"/>
              </a:ext>
            </a:extLst>
          </p:cNvPr>
          <p:cNvSpPr txBox="1"/>
          <p:nvPr/>
        </p:nvSpPr>
        <p:spPr>
          <a:xfrm>
            <a:off x="1201606" y="5024752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 입력</a:t>
            </a:r>
          </a:p>
        </p:txBody>
      </p:sp>
      <p:sp>
        <p:nvSpPr>
          <p:cNvPr id="76" name="Rectangle 5">
            <a:extLst>
              <a:ext uri="{FF2B5EF4-FFF2-40B4-BE49-F238E27FC236}">
                <a16:creationId xmlns:a16="http://schemas.microsoft.com/office/drawing/2014/main" id="{6F97FAE8-DC79-4299-B882-1E9815461914}"/>
              </a:ext>
            </a:extLst>
          </p:cNvPr>
          <p:cNvSpPr/>
          <p:nvPr/>
        </p:nvSpPr>
        <p:spPr>
          <a:xfrm>
            <a:off x="2607039" y="5330905"/>
            <a:ext cx="1758120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A8F407B-BDF1-4A3C-AD54-4F355F07F2AA}"/>
              </a:ext>
            </a:extLst>
          </p:cNvPr>
          <p:cNvSpPr txBox="1"/>
          <p:nvPr/>
        </p:nvSpPr>
        <p:spPr>
          <a:xfrm>
            <a:off x="3140653" y="5024754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 입력</a:t>
            </a:r>
          </a:p>
        </p:txBody>
      </p:sp>
      <p:sp>
        <p:nvSpPr>
          <p:cNvPr id="79" name="Rectangle 5">
            <a:extLst>
              <a:ext uri="{FF2B5EF4-FFF2-40B4-BE49-F238E27FC236}">
                <a16:creationId xmlns:a16="http://schemas.microsoft.com/office/drawing/2014/main" id="{0FE38125-FB25-4467-BB55-9C4F28353A76}"/>
              </a:ext>
            </a:extLst>
          </p:cNvPr>
          <p:cNvSpPr/>
          <p:nvPr/>
        </p:nvSpPr>
        <p:spPr>
          <a:xfrm>
            <a:off x="5277607" y="5330905"/>
            <a:ext cx="1758120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1B1064B-36C6-4BEC-BD77-5D6F3264C616}"/>
              </a:ext>
            </a:extLst>
          </p:cNvPr>
          <p:cNvSpPr txBox="1"/>
          <p:nvPr/>
        </p:nvSpPr>
        <p:spPr>
          <a:xfrm>
            <a:off x="5811221" y="5024754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 입력</a:t>
            </a: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E8A7147A-A42D-4532-BF8B-AE417CF8202A}"/>
              </a:ext>
            </a:extLst>
          </p:cNvPr>
          <p:cNvSpPr/>
          <p:nvPr/>
        </p:nvSpPr>
        <p:spPr>
          <a:xfrm>
            <a:off x="8381312" y="5330905"/>
            <a:ext cx="1758120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912942-9F39-4E33-849D-7D89A5605F13}"/>
              </a:ext>
            </a:extLst>
          </p:cNvPr>
          <p:cNvSpPr txBox="1"/>
          <p:nvPr/>
        </p:nvSpPr>
        <p:spPr>
          <a:xfrm>
            <a:off x="8914926" y="5024754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 입력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0D53710B-4F87-4532-818A-5AA5E87789CF}"/>
              </a:ext>
            </a:extLst>
          </p:cNvPr>
          <p:cNvCxnSpPr>
            <a:cxnSpLocks/>
          </p:cNvCxnSpPr>
          <p:nvPr/>
        </p:nvCxnSpPr>
        <p:spPr>
          <a:xfrm flipV="1">
            <a:off x="1547052" y="4448429"/>
            <a:ext cx="0" cy="387096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1ADCD03-7772-4E44-A31F-481DE37F2788}"/>
              </a:ext>
            </a:extLst>
          </p:cNvPr>
          <p:cNvCxnSpPr>
            <a:cxnSpLocks/>
          </p:cNvCxnSpPr>
          <p:nvPr/>
        </p:nvCxnSpPr>
        <p:spPr>
          <a:xfrm flipV="1">
            <a:off x="3486099" y="4448429"/>
            <a:ext cx="0" cy="387096"/>
          </a:xfrm>
          <a:prstGeom prst="line">
            <a:avLst/>
          </a:prstGeom>
          <a:ln w="19050" cap="rnd">
            <a:solidFill>
              <a:schemeClr val="accent2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00224799-F37E-4E0C-81A8-3DAF8DBEC947}"/>
              </a:ext>
            </a:extLst>
          </p:cNvPr>
          <p:cNvCxnSpPr>
            <a:cxnSpLocks/>
          </p:cNvCxnSpPr>
          <p:nvPr/>
        </p:nvCxnSpPr>
        <p:spPr>
          <a:xfrm flipV="1">
            <a:off x="6156667" y="4448429"/>
            <a:ext cx="0" cy="387096"/>
          </a:xfrm>
          <a:prstGeom prst="line">
            <a:avLst/>
          </a:prstGeom>
          <a:ln w="19050" cap="rnd">
            <a:solidFill>
              <a:schemeClr val="accent2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ADD8449-6626-46B8-9CE2-066FC6872996}"/>
              </a:ext>
            </a:extLst>
          </p:cNvPr>
          <p:cNvCxnSpPr>
            <a:cxnSpLocks/>
          </p:cNvCxnSpPr>
          <p:nvPr/>
        </p:nvCxnSpPr>
        <p:spPr>
          <a:xfrm flipV="1">
            <a:off x="9260372" y="4448429"/>
            <a:ext cx="0" cy="387096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EC23E5-2C94-332F-D37A-74A702969647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ABCC2-CBCE-7B22-3507-FCFBAC08CBD3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256346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:a16="http://schemas.microsoft.com/office/drawing/2014/main" id="{444E10B3-9933-4F99-851A-DCFF501243AA}"/>
              </a:ext>
            </a:extLst>
          </p:cNvPr>
          <p:cNvSpPr/>
          <p:nvPr/>
        </p:nvSpPr>
        <p:spPr>
          <a:xfrm>
            <a:off x="773763" y="1944684"/>
            <a:ext cx="4331637" cy="4331632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D97863-8F74-48FE-B0D7-32D5950F3337}"/>
              </a:ext>
            </a:extLst>
          </p:cNvPr>
          <p:cNvSpPr/>
          <p:nvPr/>
        </p:nvSpPr>
        <p:spPr>
          <a:xfrm>
            <a:off x="1149865" y="2688766"/>
            <a:ext cx="3587555" cy="3587551"/>
          </a:xfrm>
          <a:prstGeom prst="ellipse">
            <a:avLst/>
          </a:prstGeom>
          <a:gradFill>
            <a:gsLst>
              <a:gs pos="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618CE7E-F94C-465D-9EB8-418CCB4317D3}"/>
              </a:ext>
            </a:extLst>
          </p:cNvPr>
          <p:cNvSpPr/>
          <p:nvPr/>
        </p:nvSpPr>
        <p:spPr>
          <a:xfrm>
            <a:off x="1510532" y="3418221"/>
            <a:ext cx="2858099" cy="2858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4E8E915-F6B1-4C94-BC8F-264F0869F9D2}"/>
              </a:ext>
            </a:extLst>
          </p:cNvPr>
          <p:cNvSpPr/>
          <p:nvPr/>
        </p:nvSpPr>
        <p:spPr>
          <a:xfrm>
            <a:off x="1930023" y="4257191"/>
            <a:ext cx="2019129" cy="201912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90BE5F28-1EA3-4367-9E30-7CDA310DF586}"/>
              </a:ext>
            </a:extLst>
          </p:cNvPr>
          <p:cNvSpPr/>
          <p:nvPr/>
        </p:nvSpPr>
        <p:spPr>
          <a:xfrm>
            <a:off x="7086608" y="2341474"/>
            <a:ext cx="402907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803C6A-C250-4E71-A91E-ACEC9DA0E6A6}"/>
              </a:ext>
            </a:extLst>
          </p:cNvPr>
          <p:cNvSpPr txBox="1"/>
          <p:nvPr/>
        </p:nvSpPr>
        <p:spPr>
          <a:xfrm>
            <a:off x="7086603" y="2082948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56" name="Rectangle 5">
            <a:extLst>
              <a:ext uri="{FF2B5EF4-FFF2-40B4-BE49-F238E27FC236}">
                <a16:creationId xmlns:a16="http://schemas.microsoft.com/office/drawing/2014/main" id="{60382130-5087-48FB-8730-D9A449922D2A}"/>
              </a:ext>
            </a:extLst>
          </p:cNvPr>
          <p:cNvSpPr/>
          <p:nvPr/>
        </p:nvSpPr>
        <p:spPr>
          <a:xfrm>
            <a:off x="7086608" y="3405190"/>
            <a:ext cx="402907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8B8F1F-CD46-4B10-896B-DE89FF91D350}"/>
              </a:ext>
            </a:extLst>
          </p:cNvPr>
          <p:cNvSpPr txBox="1"/>
          <p:nvPr/>
        </p:nvSpPr>
        <p:spPr>
          <a:xfrm>
            <a:off x="7086603" y="3146664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59" name="Rectangle 5">
            <a:extLst>
              <a:ext uri="{FF2B5EF4-FFF2-40B4-BE49-F238E27FC236}">
                <a16:creationId xmlns:a16="http://schemas.microsoft.com/office/drawing/2014/main" id="{5A4EA115-35C7-4DFA-91A3-61A22BF5CEA3}"/>
              </a:ext>
            </a:extLst>
          </p:cNvPr>
          <p:cNvSpPr/>
          <p:nvPr/>
        </p:nvSpPr>
        <p:spPr>
          <a:xfrm>
            <a:off x="7086608" y="4468906"/>
            <a:ext cx="402907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EDEDB3-3A88-4C1A-8048-4BC86F399A49}"/>
              </a:ext>
            </a:extLst>
          </p:cNvPr>
          <p:cNvSpPr txBox="1"/>
          <p:nvPr/>
        </p:nvSpPr>
        <p:spPr>
          <a:xfrm>
            <a:off x="7086603" y="4210380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FE118E0E-7174-4052-9E8E-D8A01DB7D29B}"/>
              </a:ext>
            </a:extLst>
          </p:cNvPr>
          <p:cNvSpPr/>
          <p:nvPr/>
        </p:nvSpPr>
        <p:spPr>
          <a:xfrm>
            <a:off x="7086608" y="5532621"/>
            <a:ext cx="402907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117550-4595-4BAB-B09E-D46253E9916B}"/>
              </a:ext>
            </a:extLst>
          </p:cNvPr>
          <p:cNvSpPr txBox="1"/>
          <p:nvPr/>
        </p:nvSpPr>
        <p:spPr>
          <a:xfrm>
            <a:off x="7086603" y="527409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01C09AB-AE7E-44BC-B079-8F6EA2707617}"/>
              </a:ext>
            </a:extLst>
          </p:cNvPr>
          <p:cNvCxnSpPr>
            <a:cxnSpLocks/>
          </p:cNvCxnSpPr>
          <p:nvPr/>
        </p:nvCxnSpPr>
        <p:spPr>
          <a:xfrm flipH="1">
            <a:off x="3786190" y="2169663"/>
            <a:ext cx="3043237" cy="0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B7721B5-8E5D-4A62-8032-04A695CCBDB7}"/>
              </a:ext>
            </a:extLst>
          </p:cNvPr>
          <p:cNvCxnSpPr>
            <a:cxnSpLocks/>
          </p:cNvCxnSpPr>
          <p:nvPr/>
        </p:nvCxnSpPr>
        <p:spPr>
          <a:xfrm flipH="1">
            <a:off x="3786190" y="3247692"/>
            <a:ext cx="3043237" cy="0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80000"/>
                    <a:lumOff val="20000"/>
                  </a:schemeClr>
                </a:gs>
                <a:gs pos="100000">
                  <a:schemeClr val="accent3">
                    <a:lumMod val="80000"/>
                    <a:lumOff val="2000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892B5D69-0F42-4A82-B831-C8A8C90706AD}"/>
              </a:ext>
            </a:extLst>
          </p:cNvPr>
          <p:cNvCxnSpPr>
            <a:cxnSpLocks/>
          </p:cNvCxnSpPr>
          <p:nvPr/>
        </p:nvCxnSpPr>
        <p:spPr>
          <a:xfrm flipH="1">
            <a:off x="3786190" y="4287221"/>
            <a:ext cx="3043237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AC64890-ABE7-48FF-BF9F-424160FE2A55}"/>
              </a:ext>
            </a:extLst>
          </p:cNvPr>
          <p:cNvCxnSpPr>
            <a:cxnSpLocks/>
          </p:cNvCxnSpPr>
          <p:nvPr/>
        </p:nvCxnSpPr>
        <p:spPr>
          <a:xfrm flipH="1">
            <a:off x="3786190" y="5378552"/>
            <a:ext cx="3043237" cy="0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74FFA06D-A9C8-4C57-A3D7-96C69B336B0D}"/>
              </a:ext>
            </a:extLst>
          </p:cNvPr>
          <p:cNvSpPr txBox="1"/>
          <p:nvPr/>
        </p:nvSpPr>
        <p:spPr>
          <a:xfrm>
            <a:off x="2582944" y="2195643"/>
            <a:ext cx="7132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B53752-7E4F-4E87-B84C-07F1B3B30DE3}"/>
              </a:ext>
            </a:extLst>
          </p:cNvPr>
          <p:cNvSpPr txBox="1"/>
          <p:nvPr/>
        </p:nvSpPr>
        <p:spPr>
          <a:xfrm>
            <a:off x="2582944" y="2957643"/>
            <a:ext cx="7132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7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ko-KR" altLang="en-US" sz="20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E89C5C-04C8-4227-B554-8E6085668310}"/>
              </a:ext>
            </a:extLst>
          </p:cNvPr>
          <p:cNvSpPr txBox="1"/>
          <p:nvPr/>
        </p:nvSpPr>
        <p:spPr>
          <a:xfrm>
            <a:off x="2582944" y="3748218"/>
            <a:ext cx="7132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7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ko-KR" altLang="en-US" sz="20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C5A260B-BEBD-4ED2-81DA-B89F78CFEFA5}"/>
              </a:ext>
            </a:extLst>
          </p:cNvPr>
          <p:cNvSpPr txBox="1"/>
          <p:nvPr/>
        </p:nvSpPr>
        <p:spPr>
          <a:xfrm>
            <a:off x="2582946" y="5112866"/>
            <a:ext cx="7132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7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ko-KR" altLang="en-US" sz="20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DD5D3-BB5E-56BF-588A-C500D12B07B3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39510-2C75-258A-23C1-1C79C4C3FD33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338851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8C567C5-A4B8-41F1-A186-50768FC6980E}"/>
              </a:ext>
            </a:extLst>
          </p:cNvPr>
          <p:cNvCxnSpPr>
            <a:cxnSpLocks/>
          </p:cNvCxnSpPr>
          <p:nvPr/>
        </p:nvCxnSpPr>
        <p:spPr>
          <a:xfrm>
            <a:off x="698500" y="5697183"/>
            <a:ext cx="11493500" cy="0"/>
          </a:xfrm>
          <a:prstGeom prst="line">
            <a:avLst/>
          </a:prstGeom>
          <a:ln w="31750">
            <a:solidFill>
              <a:schemeClr val="accent1">
                <a:lumMod val="90000"/>
              </a:schemeClr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C07F9F4-5A97-4BCE-9A51-969BA88E8F83}"/>
              </a:ext>
            </a:extLst>
          </p:cNvPr>
          <p:cNvCxnSpPr/>
          <p:nvPr/>
        </p:nvCxnSpPr>
        <p:spPr>
          <a:xfrm>
            <a:off x="1272384" y="3419530"/>
            <a:ext cx="0" cy="2277655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6805018-F455-4A5E-8354-9E17DE95599C}"/>
              </a:ext>
            </a:extLst>
          </p:cNvPr>
          <p:cNvCxnSpPr>
            <a:cxnSpLocks/>
          </p:cNvCxnSpPr>
          <p:nvPr/>
        </p:nvCxnSpPr>
        <p:spPr>
          <a:xfrm>
            <a:off x="6181076" y="3419531"/>
            <a:ext cx="0" cy="2277652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9AABADD-C831-4628-8D7F-7AC74932F8CD}"/>
              </a:ext>
            </a:extLst>
          </p:cNvPr>
          <p:cNvCxnSpPr>
            <a:cxnSpLocks/>
          </p:cNvCxnSpPr>
          <p:nvPr/>
        </p:nvCxnSpPr>
        <p:spPr>
          <a:xfrm>
            <a:off x="8551239" y="4056175"/>
            <a:ext cx="0" cy="1641011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A5FE6B-F4CD-41C3-9CF1-199B6A8C21B6}"/>
              </a:ext>
            </a:extLst>
          </p:cNvPr>
          <p:cNvCxnSpPr>
            <a:cxnSpLocks/>
          </p:cNvCxnSpPr>
          <p:nvPr/>
        </p:nvCxnSpPr>
        <p:spPr>
          <a:xfrm>
            <a:off x="3663919" y="4056171"/>
            <a:ext cx="0" cy="1641012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눈물 방울 104">
            <a:extLst>
              <a:ext uri="{FF2B5EF4-FFF2-40B4-BE49-F238E27FC236}">
                <a16:creationId xmlns:a16="http://schemas.microsoft.com/office/drawing/2014/main" id="{DC85895E-6E6C-444B-9D4F-56D28DFE166C}"/>
              </a:ext>
            </a:extLst>
          </p:cNvPr>
          <p:cNvSpPr/>
          <p:nvPr/>
        </p:nvSpPr>
        <p:spPr>
          <a:xfrm rot="8100000">
            <a:off x="726528" y="2136810"/>
            <a:ext cx="1093624" cy="1093623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3FAF74D-E309-4DF5-9F34-525FE65048D7}"/>
              </a:ext>
            </a:extLst>
          </p:cNvPr>
          <p:cNvSpPr/>
          <p:nvPr/>
        </p:nvSpPr>
        <p:spPr>
          <a:xfrm>
            <a:off x="844773" y="2255052"/>
            <a:ext cx="857137" cy="8571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래픽 33">
            <a:extLst>
              <a:ext uri="{FF2B5EF4-FFF2-40B4-BE49-F238E27FC236}">
                <a16:creationId xmlns:a16="http://schemas.microsoft.com/office/drawing/2014/main" id="{0EF861EF-39A9-45D8-8776-92EDCFDA6CF4}"/>
              </a:ext>
            </a:extLst>
          </p:cNvPr>
          <p:cNvGrpSpPr/>
          <p:nvPr/>
        </p:nvGrpSpPr>
        <p:grpSpPr>
          <a:xfrm>
            <a:off x="1076511" y="2503065"/>
            <a:ext cx="393660" cy="361112"/>
            <a:chOff x="2085791" y="3187472"/>
            <a:chExt cx="848072" cy="777958"/>
          </a:xfrm>
          <a:solidFill>
            <a:schemeClr val="bg1"/>
          </a:solidFill>
        </p:grpSpPr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FD174C71-9A07-464A-9781-9F1D4D34AF2A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6D8D7DC-C460-4784-AFD9-EE3E65876B7A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653297F5-D40E-4AE2-A846-213F0A077321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7" name="눈물 방울 136">
            <a:extLst>
              <a:ext uri="{FF2B5EF4-FFF2-40B4-BE49-F238E27FC236}">
                <a16:creationId xmlns:a16="http://schemas.microsoft.com/office/drawing/2014/main" id="{4AA6A93D-149F-407B-9FBF-B8312653AFFF}"/>
              </a:ext>
            </a:extLst>
          </p:cNvPr>
          <p:cNvSpPr/>
          <p:nvPr/>
        </p:nvSpPr>
        <p:spPr>
          <a:xfrm rot="8100000">
            <a:off x="3117107" y="2750117"/>
            <a:ext cx="1093624" cy="1093623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239290F-1058-4600-9D29-72559457E6F7}"/>
              </a:ext>
            </a:extLst>
          </p:cNvPr>
          <p:cNvSpPr/>
          <p:nvPr/>
        </p:nvSpPr>
        <p:spPr>
          <a:xfrm>
            <a:off x="3235352" y="2868359"/>
            <a:ext cx="857137" cy="857136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그래픽 160">
            <a:extLst>
              <a:ext uri="{FF2B5EF4-FFF2-40B4-BE49-F238E27FC236}">
                <a16:creationId xmlns:a16="http://schemas.microsoft.com/office/drawing/2014/main" id="{E8CC96B5-D636-449E-8327-BBB1E839789F}"/>
              </a:ext>
            </a:extLst>
          </p:cNvPr>
          <p:cNvGrpSpPr>
            <a:grpSpLocks noChangeAspect="1"/>
          </p:cNvGrpSpPr>
          <p:nvPr/>
        </p:nvGrpSpPr>
        <p:grpSpPr>
          <a:xfrm>
            <a:off x="3466908" y="3113759"/>
            <a:ext cx="394025" cy="366332"/>
            <a:chOff x="9571522" y="5243155"/>
            <a:chExt cx="540000" cy="502048"/>
          </a:xfrm>
          <a:solidFill>
            <a:schemeClr val="bg1"/>
          </a:solidFill>
        </p:grpSpPr>
        <p:grpSp>
          <p:nvGrpSpPr>
            <p:cNvPr id="113" name="그래픽 160">
              <a:extLst>
                <a:ext uri="{FF2B5EF4-FFF2-40B4-BE49-F238E27FC236}">
                  <a16:creationId xmlns:a16="http://schemas.microsoft.com/office/drawing/2014/main" id="{DE9B87F0-E8EE-479D-AA4B-904CEE87745A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9EAD47F5-E308-429F-B488-921AEFE01D64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7C4C27CA-7E50-4261-AAA2-E70711DE0ECF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5A43E872-2B4E-4049-AB33-4229AC481181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06E1FF8B-8C43-4936-8922-34EC16B5260F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C64F5EF0-90BF-4E5E-8E67-B2E388097F91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6212401E-6F75-4864-A477-7F35514A8AD9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C68B47D-8223-4A7C-9A61-D85CBD79852A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89F87990-0AEA-4829-87A0-C00A5152A093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4" name="눈물 방울 143">
            <a:extLst>
              <a:ext uri="{FF2B5EF4-FFF2-40B4-BE49-F238E27FC236}">
                <a16:creationId xmlns:a16="http://schemas.microsoft.com/office/drawing/2014/main" id="{B8A22D49-2163-4FCD-857C-2188F91433F3}"/>
              </a:ext>
            </a:extLst>
          </p:cNvPr>
          <p:cNvSpPr/>
          <p:nvPr/>
        </p:nvSpPr>
        <p:spPr>
          <a:xfrm rot="8100000">
            <a:off x="5634264" y="2126229"/>
            <a:ext cx="1093624" cy="1093623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64C1039-6563-4997-9A23-7F23ADFADD89}"/>
              </a:ext>
            </a:extLst>
          </p:cNvPr>
          <p:cNvSpPr/>
          <p:nvPr/>
        </p:nvSpPr>
        <p:spPr>
          <a:xfrm>
            <a:off x="5752511" y="2244471"/>
            <a:ext cx="857137" cy="857136"/>
          </a:xfrm>
          <a:prstGeom prst="ellipse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래픽 162">
            <a:extLst>
              <a:ext uri="{FF2B5EF4-FFF2-40B4-BE49-F238E27FC236}">
                <a16:creationId xmlns:a16="http://schemas.microsoft.com/office/drawing/2014/main" id="{B5D4123D-6FFE-4E45-A6DD-8B836993B3AF}"/>
              </a:ext>
            </a:extLst>
          </p:cNvPr>
          <p:cNvGrpSpPr>
            <a:grpSpLocks noChangeAspect="1"/>
          </p:cNvGrpSpPr>
          <p:nvPr/>
        </p:nvGrpSpPr>
        <p:grpSpPr>
          <a:xfrm>
            <a:off x="5989155" y="2489871"/>
            <a:ext cx="383849" cy="366332"/>
            <a:chOff x="8739183" y="5236498"/>
            <a:chExt cx="540000" cy="515358"/>
          </a:xfrm>
          <a:solidFill>
            <a:schemeClr val="bg1"/>
          </a:solidFill>
        </p:grpSpPr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C9BAEF3-3FD3-4720-BA08-8F58B9E255EA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E8759362-1105-40FD-A0E7-300C63AC3049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AE1CCD9F-E394-408C-BA66-2F024CF6B4D0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B1A440AC-E6E0-451E-8B7F-6880E4FC01B0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8A74738C-CC8B-4419-A72F-B691C7DC4282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51" name="눈물 방울 150">
            <a:extLst>
              <a:ext uri="{FF2B5EF4-FFF2-40B4-BE49-F238E27FC236}">
                <a16:creationId xmlns:a16="http://schemas.microsoft.com/office/drawing/2014/main" id="{00DA9521-895A-4B7A-A953-BE741875022C}"/>
              </a:ext>
            </a:extLst>
          </p:cNvPr>
          <p:cNvSpPr/>
          <p:nvPr/>
        </p:nvSpPr>
        <p:spPr>
          <a:xfrm rot="8100000">
            <a:off x="8004427" y="2751069"/>
            <a:ext cx="1093624" cy="1093623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00CE7E3-852D-4FE8-9502-51F3854E0EB4}"/>
              </a:ext>
            </a:extLst>
          </p:cNvPr>
          <p:cNvSpPr/>
          <p:nvPr/>
        </p:nvSpPr>
        <p:spPr>
          <a:xfrm>
            <a:off x="8122674" y="2869311"/>
            <a:ext cx="857137" cy="8571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래픽 164">
            <a:extLst>
              <a:ext uri="{FF2B5EF4-FFF2-40B4-BE49-F238E27FC236}">
                <a16:creationId xmlns:a16="http://schemas.microsoft.com/office/drawing/2014/main" id="{A1AB86B4-785D-493A-9029-0D30FF3177BA}"/>
              </a:ext>
            </a:extLst>
          </p:cNvPr>
          <p:cNvGrpSpPr>
            <a:grpSpLocks noChangeAspect="1"/>
          </p:cNvGrpSpPr>
          <p:nvPr/>
        </p:nvGrpSpPr>
        <p:grpSpPr>
          <a:xfrm>
            <a:off x="8353047" y="3114711"/>
            <a:ext cx="396391" cy="366332"/>
            <a:chOff x="7906850" y="5244653"/>
            <a:chExt cx="540000" cy="499052"/>
          </a:xfrm>
          <a:solidFill>
            <a:schemeClr val="bg1"/>
          </a:solidFill>
        </p:grpSpPr>
        <p:grpSp>
          <p:nvGrpSpPr>
            <p:cNvPr id="129" name="그래픽 164">
              <a:extLst>
                <a:ext uri="{FF2B5EF4-FFF2-40B4-BE49-F238E27FC236}">
                  <a16:creationId xmlns:a16="http://schemas.microsoft.com/office/drawing/2014/main" id="{81F6F410-8860-4FD8-9AE5-1759D814AC8B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3B49CE2E-5491-402C-8462-70F18D6F5EC3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17B372D6-6693-4156-B365-45FF61480D7D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E0A05503-558F-47AD-9BFB-ED76699E8547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30" name="그래픽 164">
              <a:extLst>
                <a:ext uri="{FF2B5EF4-FFF2-40B4-BE49-F238E27FC236}">
                  <a16:creationId xmlns:a16="http://schemas.microsoft.com/office/drawing/2014/main" id="{4A4E2ACA-8ED7-4C58-ADCB-8E5A6195AB51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5C973E1-2B48-46A4-93FA-FDF27C474A7A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9D1A6C9B-A1DD-435E-930B-983B44C21727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57" name="Rectangle 5">
            <a:extLst>
              <a:ext uri="{FF2B5EF4-FFF2-40B4-BE49-F238E27FC236}">
                <a16:creationId xmlns:a16="http://schemas.microsoft.com/office/drawing/2014/main" id="{C1241BA5-BDB8-4049-9026-4CC07ED5653F}"/>
              </a:ext>
            </a:extLst>
          </p:cNvPr>
          <p:cNvSpPr/>
          <p:nvPr/>
        </p:nvSpPr>
        <p:spPr>
          <a:xfrm>
            <a:off x="1695312" y="4363647"/>
            <a:ext cx="928759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500B198-F1D2-4AD8-874B-9B802041A9A8}"/>
              </a:ext>
            </a:extLst>
          </p:cNvPr>
          <p:cNvSpPr txBox="1"/>
          <p:nvPr/>
        </p:nvSpPr>
        <p:spPr>
          <a:xfrm>
            <a:off x="1695310" y="4016239"/>
            <a:ext cx="6376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42F4D57-3865-48AD-B065-D6CA669EFB14}"/>
              </a:ext>
            </a:extLst>
          </p:cNvPr>
          <p:cNvSpPr txBox="1"/>
          <p:nvPr/>
        </p:nvSpPr>
        <p:spPr>
          <a:xfrm>
            <a:off x="1695311" y="3699607"/>
            <a:ext cx="2151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4" name="Rectangle 5">
            <a:extLst>
              <a:ext uri="{FF2B5EF4-FFF2-40B4-BE49-F238E27FC236}">
                <a16:creationId xmlns:a16="http://schemas.microsoft.com/office/drawing/2014/main" id="{3C899DF0-D0F0-42D9-B9E3-15A0E40370A3}"/>
              </a:ext>
            </a:extLst>
          </p:cNvPr>
          <p:cNvSpPr/>
          <p:nvPr/>
        </p:nvSpPr>
        <p:spPr>
          <a:xfrm>
            <a:off x="4130492" y="4843777"/>
            <a:ext cx="928759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DBDBDBF-523D-4628-A093-C9F179BCA52A}"/>
              </a:ext>
            </a:extLst>
          </p:cNvPr>
          <p:cNvSpPr txBox="1"/>
          <p:nvPr/>
        </p:nvSpPr>
        <p:spPr>
          <a:xfrm>
            <a:off x="4130490" y="4496369"/>
            <a:ext cx="6376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3DC9EF6-6468-44DA-A818-791079281664}"/>
              </a:ext>
            </a:extLst>
          </p:cNvPr>
          <p:cNvSpPr txBox="1"/>
          <p:nvPr/>
        </p:nvSpPr>
        <p:spPr>
          <a:xfrm>
            <a:off x="4130487" y="4179737"/>
            <a:ext cx="2568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8" name="Rectangle 5">
            <a:extLst>
              <a:ext uri="{FF2B5EF4-FFF2-40B4-BE49-F238E27FC236}">
                <a16:creationId xmlns:a16="http://schemas.microsoft.com/office/drawing/2014/main" id="{A477942C-8E15-4060-805F-370BD82C154C}"/>
              </a:ext>
            </a:extLst>
          </p:cNvPr>
          <p:cNvSpPr/>
          <p:nvPr/>
        </p:nvSpPr>
        <p:spPr>
          <a:xfrm>
            <a:off x="9010235" y="4843777"/>
            <a:ext cx="928759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BE92729-C6F7-4AC3-8644-B15F5DB51E58}"/>
              </a:ext>
            </a:extLst>
          </p:cNvPr>
          <p:cNvSpPr txBox="1"/>
          <p:nvPr/>
        </p:nvSpPr>
        <p:spPr>
          <a:xfrm>
            <a:off x="9010232" y="4496369"/>
            <a:ext cx="6376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5401B79-47AA-4B07-AA40-76944B27C066}"/>
              </a:ext>
            </a:extLst>
          </p:cNvPr>
          <p:cNvSpPr txBox="1"/>
          <p:nvPr/>
        </p:nvSpPr>
        <p:spPr>
          <a:xfrm>
            <a:off x="9010231" y="4179737"/>
            <a:ext cx="2616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2" name="Rectangle 5">
            <a:extLst>
              <a:ext uri="{FF2B5EF4-FFF2-40B4-BE49-F238E27FC236}">
                <a16:creationId xmlns:a16="http://schemas.microsoft.com/office/drawing/2014/main" id="{D885F59C-66D4-40EB-A725-D2BE7D954DF6}"/>
              </a:ext>
            </a:extLst>
          </p:cNvPr>
          <p:cNvSpPr/>
          <p:nvPr/>
        </p:nvSpPr>
        <p:spPr>
          <a:xfrm>
            <a:off x="6667361" y="4363647"/>
            <a:ext cx="928759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46" indent="-171446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D62D000-558C-4117-B606-EF7994DE08DE}"/>
              </a:ext>
            </a:extLst>
          </p:cNvPr>
          <p:cNvSpPr txBox="1"/>
          <p:nvPr/>
        </p:nvSpPr>
        <p:spPr>
          <a:xfrm>
            <a:off x="6667360" y="4016239"/>
            <a:ext cx="6376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E1F031A-69E2-4137-AB58-23247F3AE29B}"/>
              </a:ext>
            </a:extLst>
          </p:cNvPr>
          <p:cNvSpPr txBox="1"/>
          <p:nvPr/>
        </p:nvSpPr>
        <p:spPr>
          <a:xfrm>
            <a:off x="6667357" y="3699607"/>
            <a:ext cx="2568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A7A48-323E-440F-6CBF-979BDBA3751E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4C896-0996-FBDA-5F68-AFB87F413360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725616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C6392A95-21E4-431F-B1EF-C022B5AE4D69}"/>
              </a:ext>
            </a:extLst>
          </p:cNvPr>
          <p:cNvSpPr/>
          <p:nvPr/>
        </p:nvSpPr>
        <p:spPr>
          <a:xfrm>
            <a:off x="726065" y="2683224"/>
            <a:ext cx="2804537" cy="2605384"/>
          </a:xfrm>
          <a:prstGeom prst="roundRect">
            <a:avLst>
              <a:gd name="adj" fmla="val 570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4" name="Straight Connector 69">
            <a:extLst>
              <a:ext uri="{FF2B5EF4-FFF2-40B4-BE49-F238E27FC236}">
                <a16:creationId xmlns:a16="http://schemas.microsoft.com/office/drawing/2014/main" id="{99020DC0-B4AA-406E-ACDF-0B32FB008333}"/>
              </a:ext>
            </a:extLst>
          </p:cNvPr>
          <p:cNvCxnSpPr>
            <a:cxnSpLocks/>
          </p:cNvCxnSpPr>
          <p:nvPr/>
        </p:nvCxnSpPr>
        <p:spPr>
          <a:xfrm>
            <a:off x="4819701" y="2163452"/>
            <a:ext cx="0" cy="3644935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71">
            <a:extLst>
              <a:ext uri="{FF2B5EF4-FFF2-40B4-BE49-F238E27FC236}">
                <a16:creationId xmlns:a16="http://schemas.microsoft.com/office/drawing/2014/main" id="{126A1640-7A38-4711-84B5-0630BF480C39}"/>
              </a:ext>
            </a:extLst>
          </p:cNvPr>
          <p:cNvCxnSpPr>
            <a:cxnSpLocks/>
          </p:cNvCxnSpPr>
          <p:nvPr/>
        </p:nvCxnSpPr>
        <p:spPr>
          <a:xfrm>
            <a:off x="4819704" y="2163449"/>
            <a:ext cx="1292175" cy="0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72">
            <a:extLst>
              <a:ext uri="{FF2B5EF4-FFF2-40B4-BE49-F238E27FC236}">
                <a16:creationId xmlns:a16="http://schemas.microsoft.com/office/drawing/2014/main" id="{4DE9A09C-BE3E-45BF-93A5-A76D9502FA7F}"/>
              </a:ext>
            </a:extLst>
          </p:cNvPr>
          <p:cNvCxnSpPr>
            <a:cxnSpLocks/>
          </p:cNvCxnSpPr>
          <p:nvPr/>
        </p:nvCxnSpPr>
        <p:spPr>
          <a:xfrm>
            <a:off x="4819704" y="3378427"/>
            <a:ext cx="1282649" cy="0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73">
            <a:extLst>
              <a:ext uri="{FF2B5EF4-FFF2-40B4-BE49-F238E27FC236}">
                <a16:creationId xmlns:a16="http://schemas.microsoft.com/office/drawing/2014/main" id="{9933FD6C-A86F-4850-B4BB-3A3825B975F0}"/>
              </a:ext>
            </a:extLst>
          </p:cNvPr>
          <p:cNvCxnSpPr>
            <a:cxnSpLocks/>
          </p:cNvCxnSpPr>
          <p:nvPr/>
        </p:nvCxnSpPr>
        <p:spPr>
          <a:xfrm>
            <a:off x="4819704" y="4593405"/>
            <a:ext cx="1492199" cy="0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74">
            <a:extLst>
              <a:ext uri="{FF2B5EF4-FFF2-40B4-BE49-F238E27FC236}">
                <a16:creationId xmlns:a16="http://schemas.microsoft.com/office/drawing/2014/main" id="{FBFDB9A7-EFEE-417D-8B2B-114166A465C9}"/>
              </a:ext>
            </a:extLst>
          </p:cNvPr>
          <p:cNvCxnSpPr>
            <a:cxnSpLocks/>
          </p:cNvCxnSpPr>
          <p:nvPr/>
        </p:nvCxnSpPr>
        <p:spPr>
          <a:xfrm>
            <a:off x="4819704" y="5808383"/>
            <a:ext cx="1492199" cy="0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75">
            <a:extLst>
              <a:ext uri="{FF2B5EF4-FFF2-40B4-BE49-F238E27FC236}">
                <a16:creationId xmlns:a16="http://schemas.microsoft.com/office/drawing/2014/main" id="{5733C484-DAC1-4B8F-9AD8-F0C50B5A22AE}"/>
              </a:ext>
            </a:extLst>
          </p:cNvPr>
          <p:cNvCxnSpPr>
            <a:cxnSpLocks/>
          </p:cNvCxnSpPr>
          <p:nvPr/>
        </p:nvCxnSpPr>
        <p:spPr>
          <a:xfrm>
            <a:off x="3530602" y="3985916"/>
            <a:ext cx="1289101" cy="0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58349A3F-1987-408B-A94D-DB6F5DBE848A}"/>
              </a:ext>
            </a:extLst>
          </p:cNvPr>
          <p:cNvSpPr/>
          <p:nvPr/>
        </p:nvSpPr>
        <p:spPr>
          <a:xfrm>
            <a:off x="6089768" y="2890263"/>
            <a:ext cx="4438535" cy="976331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0CFA5638-511B-4444-ACEF-39AED5261CC3}"/>
              </a:ext>
            </a:extLst>
          </p:cNvPr>
          <p:cNvSpPr/>
          <p:nvPr/>
        </p:nvSpPr>
        <p:spPr>
          <a:xfrm>
            <a:off x="6089768" y="4105242"/>
            <a:ext cx="4438535" cy="976331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52A80067-7D41-404A-99AB-BAA6938E4657}"/>
              </a:ext>
            </a:extLst>
          </p:cNvPr>
          <p:cNvSpPr/>
          <p:nvPr/>
        </p:nvSpPr>
        <p:spPr>
          <a:xfrm>
            <a:off x="6089768" y="5320219"/>
            <a:ext cx="4438535" cy="976331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A82806DF-BE80-4DA4-AB80-4AC0FBA34BE7}"/>
              </a:ext>
            </a:extLst>
          </p:cNvPr>
          <p:cNvSpPr/>
          <p:nvPr/>
        </p:nvSpPr>
        <p:spPr>
          <a:xfrm>
            <a:off x="6089768" y="1675286"/>
            <a:ext cx="4438535" cy="976331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Rectangle 5">
            <a:extLst>
              <a:ext uri="{FF2B5EF4-FFF2-40B4-BE49-F238E27FC236}">
                <a16:creationId xmlns:a16="http://schemas.microsoft.com/office/drawing/2014/main" id="{20E290A8-EFCA-4E8D-B49F-D25EA4BAC028}"/>
              </a:ext>
            </a:extLst>
          </p:cNvPr>
          <p:cNvSpPr/>
          <p:nvPr/>
        </p:nvSpPr>
        <p:spPr>
          <a:xfrm>
            <a:off x="1109601" y="3665876"/>
            <a:ext cx="2037459" cy="1177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87BEAB3-5B15-4B27-8B93-42726808743F}"/>
              </a:ext>
            </a:extLst>
          </p:cNvPr>
          <p:cNvSpPr txBox="1"/>
          <p:nvPr/>
        </p:nvSpPr>
        <p:spPr>
          <a:xfrm>
            <a:off x="1263514" y="3155890"/>
            <a:ext cx="17296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5CB408-0815-4AB0-A1FC-ADCADFA62C77}"/>
              </a:ext>
            </a:extLst>
          </p:cNvPr>
          <p:cNvSpPr/>
          <p:nvPr/>
        </p:nvSpPr>
        <p:spPr>
          <a:xfrm>
            <a:off x="6330954" y="1814212"/>
            <a:ext cx="698481" cy="69848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618D3F32-5C61-4EDD-9E3F-694C521D3838}"/>
              </a:ext>
            </a:extLst>
          </p:cNvPr>
          <p:cNvSpPr/>
          <p:nvPr/>
        </p:nvSpPr>
        <p:spPr>
          <a:xfrm>
            <a:off x="6330954" y="4244168"/>
            <a:ext cx="698481" cy="698481"/>
          </a:xfrm>
          <a:prstGeom prst="round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사각형: 둥근 모서리 265">
            <a:extLst>
              <a:ext uri="{FF2B5EF4-FFF2-40B4-BE49-F238E27FC236}">
                <a16:creationId xmlns:a16="http://schemas.microsoft.com/office/drawing/2014/main" id="{CF349182-8673-4F0D-9AE2-F1D2F9B05520}"/>
              </a:ext>
            </a:extLst>
          </p:cNvPr>
          <p:cNvSpPr/>
          <p:nvPr/>
        </p:nvSpPr>
        <p:spPr>
          <a:xfrm>
            <a:off x="6330954" y="5459147"/>
            <a:ext cx="698481" cy="6984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Rectangle 5">
            <a:extLst>
              <a:ext uri="{FF2B5EF4-FFF2-40B4-BE49-F238E27FC236}">
                <a16:creationId xmlns:a16="http://schemas.microsoft.com/office/drawing/2014/main" id="{E84D47CF-376D-425F-B142-0F810423AF03}"/>
              </a:ext>
            </a:extLst>
          </p:cNvPr>
          <p:cNvSpPr/>
          <p:nvPr/>
        </p:nvSpPr>
        <p:spPr>
          <a:xfrm>
            <a:off x="7232520" y="2184285"/>
            <a:ext cx="2983487" cy="216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5459A813-CA91-4E1D-8E7B-E2B4BD78B385}"/>
              </a:ext>
            </a:extLst>
          </p:cNvPr>
          <p:cNvSpPr txBox="1"/>
          <p:nvPr/>
        </p:nvSpPr>
        <p:spPr>
          <a:xfrm>
            <a:off x="7232516" y="1925760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79" name="Rectangle 5">
            <a:extLst>
              <a:ext uri="{FF2B5EF4-FFF2-40B4-BE49-F238E27FC236}">
                <a16:creationId xmlns:a16="http://schemas.microsoft.com/office/drawing/2014/main" id="{3E726C01-A65D-4E21-B5AF-7C59C03B7957}"/>
              </a:ext>
            </a:extLst>
          </p:cNvPr>
          <p:cNvSpPr/>
          <p:nvPr/>
        </p:nvSpPr>
        <p:spPr>
          <a:xfrm>
            <a:off x="7232520" y="3399264"/>
            <a:ext cx="2983487" cy="216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A2B2533E-57AA-4712-83E6-8078ECC9DF02}"/>
              </a:ext>
            </a:extLst>
          </p:cNvPr>
          <p:cNvSpPr txBox="1"/>
          <p:nvPr/>
        </p:nvSpPr>
        <p:spPr>
          <a:xfrm>
            <a:off x="7232516" y="3140737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82" name="Rectangle 5">
            <a:extLst>
              <a:ext uri="{FF2B5EF4-FFF2-40B4-BE49-F238E27FC236}">
                <a16:creationId xmlns:a16="http://schemas.microsoft.com/office/drawing/2014/main" id="{DE02FA0A-7062-4B3D-907D-011B9C9F9580}"/>
              </a:ext>
            </a:extLst>
          </p:cNvPr>
          <p:cNvSpPr/>
          <p:nvPr/>
        </p:nvSpPr>
        <p:spPr>
          <a:xfrm>
            <a:off x="7232520" y="4614241"/>
            <a:ext cx="2983487" cy="216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C9556E7-B728-4B8D-A50F-220C5B07B5F3}"/>
              </a:ext>
            </a:extLst>
          </p:cNvPr>
          <p:cNvSpPr txBox="1"/>
          <p:nvPr/>
        </p:nvSpPr>
        <p:spPr>
          <a:xfrm>
            <a:off x="7232516" y="435571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85" name="Rectangle 5">
            <a:extLst>
              <a:ext uri="{FF2B5EF4-FFF2-40B4-BE49-F238E27FC236}">
                <a16:creationId xmlns:a16="http://schemas.microsoft.com/office/drawing/2014/main" id="{E143AC83-4BF1-4B41-8F67-C718DAFF77BD}"/>
              </a:ext>
            </a:extLst>
          </p:cNvPr>
          <p:cNvSpPr/>
          <p:nvPr/>
        </p:nvSpPr>
        <p:spPr>
          <a:xfrm>
            <a:off x="7232520" y="5829220"/>
            <a:ext cx="2983487" cy="216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F052FFA-AD34-4D53-A036-D1C3A6C657EA}"/>
              </a:ext>
            </a:extLst>
          </p:cNvPr>
          <p:cNvSpPr txBox="1"/>
          <p:nvPr/>
        </p:nvSpPr>
        <p:spPr>
          <a:xfrm>
            <a:off x="7232516" y="557069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grpSp>
        <p:nvGrpSpPr>
          <p:cNvPr id="287" name="그래픽 33">
            <a:extLst>
              <a:ext uri="{FF2B5EF4-FFF2-40B4-BE49-F238E27FC236}">
                <a16:creationId xmlns:a16="http://schemas.microsoft.com/office/drawing/2014/main" id="{12E852A1-4D5F-4D7E-AEFB-FD4AC82C6776}"/>
              </a:ext>
            </a:extLst>
          </p:cNvPr>
          <p:cNvGrpSpPr/>
          <p:nvPr/>
        </p:nvGrpSpPr>
        <p:grpSpPr>
          <a:xfrm>
            <a:off x="6498135" y="1996446"/>
            <a:ext cx="364115" cy="334011"/>
            <a:chOff x="2085791" y="3187472"/>
            <a:chExt cx="848072" cy="777958"/>
          </a:xfrm>
          <a:solidFill>
            <a:schemeClr val="bg1"/>
          </a:solidFill>
        </p:grpSpPr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C3D4C5BC-5253-4042-B202-75156E27CD26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C7875FBA-D01E-424C-A91A-2FDC2EBED2B2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8A9A9C19-1DF9-49CF-B973-B7E019105A04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1" name="그래픽 160">
            <a:extLst>
              <a:ext uri="{FF2B5EF4-FFF2-40B4-BE49-F238E27FC236}">
                <a16:creationId xmlns:a16="http://schemas.microsoft.com/office/drawing/2014/main" id="{A999E2E7-5BAE-498E-8556-9B7FD21EE215}"/>
              </a:ext>
            </a:extLst>
          </p:cNvPr>
          <p:cNvGrpSpPr>
            <a:grpSpLocks noChangeAspect="1"/>
          </p:cNvGrpSpPr>
          <p:nvPr/>
        </p:nvGrpSpPr>
        <p:grpSpPr>
          <a:xfrm>
            <a:off x="6497966" y="4423989"/>
            <a:ext cx="364453" cy="338839"/>
            <a:chOff x="9571522" y="5243155"/>
            <a:chExt cx="540000" cy="502048"/>
          </a:xfrm>
          <a:solidFill>
            <a:schemeClr val="bg1"/>
          </a:solidFill>
        </p:grpSpPr>
        <p:grpSp>
          <p:nvGrpSpPr>
            <p:cNvPr id="292" name="그래픽 160">
              <a:extLst>
                <a:ext uri="{FF2B5EF4-FFF2-40B4-BE49-F238E27FC236}">
                  <a16:creationId xmlns:a16="http://schemas.microsoft.com/office/drawing/2014/main" id="{2D9A4BB0-4CAA-4130-BD68-4B437C738FB7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0844374D-C3E7-4D55-9F95-6EC759A5BF08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D0207EF5-1C57-4303-93CC-6A23EAA23242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5E68E5CC-92D6-4EBB-BAFB-A983DB8C9B97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0DF4133C-660D-4148-B120-A4D8BC191D60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8C0F5AF2-AD96-4564-82BF-8AF34A29986B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4EB407A8-4D62-423F-8A9A-09994C896685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E8812474-C21F-4393-BDE8-37E408A9FCE7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0B544BD3-708A-434B-9326-49C66978667E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7" name="그래픽 164">
            <a:extLst>
              <a:ext uri="{FF2B5EF4-FFF2-40B4-BE49-F238E27FC236}">
                <a16:creationId xmlns:a16="http://schemas.microsoft.com/office/drawing/2014/main" id="{B4146423-5842-4AEE-96CB-9F7BFFFBBD2F}"/>
              </a:ext>
            </a:extLst>
          </p:cNvPr>
          <p:cNvGrpSpPr>
            <a:grpSpLocks noChangeAspect="1"/>
          </p:cNvGrpSpPr>
          <p:nvPr/>
        </p:nvGrpSpPr>
        <p:grpSpPr>
          <a:xfrm>
            <a:off x="6496874" y="5638968"/>
            <a:ext cx="366641" cy="338839"/>
            <a:chOff x="7906850" y="5244653"/>
            <a:chExt cx="540000" cy="499052"/>
          </a:xfrm>
          <a:solidFill>
            <a:schemeClr val="bg1"/>
          </a:solidFill>
        </p:grpSpPr>
        <p:grpSp>
          <p:nvGrpSpPr>
            <p:cNvPr id="308" name="그래픽 164">
              <a:extLst>
                <a:ext uri="{FF2B5EF4-FFF2-40B4-BE49-F238E27FC236}">
                  <a16:creationId xmlns:a16="http://schemas.microsoft.com/office/drawing/2014/main" id="{1CA3E4C5-8A98-4EA3-891F-CEC807CD09D6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312" name="자유형: 도형 311">
                <a:extLst>
                  <a:ext uri="{FF2B5EF4-FFF2-40B4-BE49-F238E27FC236}">
                    <a16:creationId xmlns:a16="http://schemas.microsoft.com/office/drawing/2014/main" id="{ADF5712D-F9EE-4531-9EDE-A2B297126A04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3" name="자유형: 도형 312">
                <a:extLst>
                  <a:ext uri="{FF2B5EF4-FFF2-40B4-BE49-F238E27FC236}">
                    <a16:creationId xmlns:a16="http://schemas.microsoft.com/office/drawing/2014/main" id="{9F417AF1-F6C6-49F1-8EB7-E168DC8E9C0F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4" name="자유형: 도형 313">
                <a:extLst>
                  <a:ext uri="{FF2B5EF4-FFF2-40B4-BE49-F238E27FC236}">
                    <a16:creationId xmlns:a16="http://schemas.microsoft.com/office/drawing/2014/main" id="{A224FA3D-39EA-4CDD-825B-C12374F924A4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9" name="그래픽 164">
              <a:extLst>
                <a:ext uri="{FF2B5EF4-FFF2-40B4-BE49-F238E27FC236}">
                  <a16:creationId xmlns:a16="http://schemas.microsoft.com/office/drawing/2014/main" id="{EB7CCAC0-3151-4F9F-A45A-3A7FE9A42768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D82B599B-1F12-4DE6-88BC-1434C3090F1B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1" name="자유형: 도형 310">
                <a:extLst>
                  <a:ext uri="{FF2B5EF4-FFF2-40B4-BE49-F238E27FC236}">
                    <a16:creationId xmlns:a16="http://schemas.microsoft.com/office/drawing/2014/main" id="{18E4B331-66E7-48BE-AE75-0FC01EF064A0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725984C8-3E17-4020-BB5B-65B68252E451}"/>
              </a:ext>
            </a:extLst>
          </p:cNvPr>
          <p:cNvSpPr/>
          <p:nvPr/>
        </p:nvSpPr>
        <p:spPr>
          <a:xfrm>
            <a:off x="6330954" y="3029191"/>
            <a:ext cx="698481" cy="698481"/>
          </a:xfrm>
          <a:prstGeom prst="roundRect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1" name="그래픽 162">
            <a:extLst>
              <a:ext uri="{FF2B5EF4-FFF2-40B4-BE49-F238E27FC236}">
                <a16:creationId xmlns:a16="http://schemas.microsoft.com/office/drawing/2014/main" id="{2F2C9F96-D00E-449E-A4E2-C6E5689A9E72}"/>
              </a:ext>
            </a:extLst>
          </p:cNvPr>
          <p:cNvGrpSpPr>
            <a:grpSpLocks noChangeAspect="1"/>
          </p:cNvGrpSpPr>
          <p:nvPr/>
        </p:nvGrpSpPr>
        <p:grpSpPr>
          <a:xfrm>
            <a:off x="6510143" y="3209012"/>
            <a:ext cx="355041" cy="338839"/>
            <a:chOff x="8739183" y="5236498"/>
            <a:chExt cx="540000" cy="515358"/>
          </a:xfrm>
          <a:solidFill>
            <a:schemeClr val="bg1"/>
          </a:solidFill>
        </p:grpSpPr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B24300D2-5A4B-4E07-8162-F16059A4059A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A65C27E7-013D-4D54-930D-252742C14459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9C305E42-3CA0-446A-8C91-9CA1E4C4F425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8676FEB8-01B4-48E9-90D9-7D0EAA122C2C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29B0FEE5-9768-4891-8DE6-DB80E8751713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67CA62-BDC4-94A6-073D-7EF5A16AE67C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5599D-64DC-4750-5E33-51B597CB2481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115453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Hexagon 27">
            <a:extLst>
              <a:ext uri="{FF2B5EF4-FFF2-40B4-BE49-F238E27FC236}">
                <a16:creationId xmlns:a16="http://schemas.microsoft.com/office/drawing/2014/main" id="{7CE47F1F-230E-4528-912C-4F2A798EFAFB}"/>
              </a:ext>
            </a:extLst>
          </p:cNvPr>
          <p:cNvSpPr/>
          <p:nvPr/>
        </p:nvSpPr>
        <p:spPr>
          <a:xfrm rot="16200000">
            <a:off x="4691143" y="2175710"/>
            <a:ext cx="1427227" cy="1268139"/>
          </a:xfrm>
          <a:prstGeom prst="hexagon">
            <a:avLst>
              <a:gd name="adj" fmla="val 24450"/>
              <a:gd name="vf" fmla="val 11547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latinLnBrk="0">
              <a:defRPr/>
            </a:pPr>
            <a:endParaRPr lang="en-IN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Hexagon 25">
            <a:extLst>
              <a:ext uri="{FF2B5EF4-FFF2-40B4-BE49-F238E27FC236}">
                <a16:creationId xmlns:a16="http://schemas.microsoft.com/office/drawing/2014/main" id="{9636941D-CE83-4BC1-BD37-7641E0CAF82C}"/>
              </a:ext>
            </a:extLst>
          </p:cNvPr>
          <p:cNvSpPr/>
          <p:nvPr/>
        </p:nvSpPr>
        <p:spPr>
          <a:xfrm rot="16200000">
            <a:off x="6084331" y="4573310"/>
            <a:ext cx="1427227" cy="1268139"/>
          </a:xfrm>
          <a:prstGeom prst="hexagon">
            <a:avLst>
              <a:gd name="adj" fmla="val 24450"/>
              <a:gd name="vf" fmla="val 11547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latinLnBrk="0">
              <a:defRPr/>
            </a:pPr>
            <a:endParaRPr lang="en-IN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Hexagon 23">
            <a:extLst>
              <a:ext uri="{FF2B5EF4-FFF2-40B4-BE49-F238E27FC236}">
                <a16:creationId xmlns:a16="http://schemas.microsoft.com/office/drawing/2014/main" id="{6918D4F3-3253-4264-81A8-F5644DB35C2D}"/>
              </a:ext>
            </a:extLst>
          </p:cNvPr>
          <p:cNvSpPr/>
          <p:nvPr/>
        </p:nvSpPr>
        <p:spPr>
          <a:xfrm rot="16200000">
            <a:off x="6755622" y="3378231"/>
            <a:ext cx="1427227" cy="1268139"/>
          </a:xfrm>
          <a:prstGeom prst="hexagon">
            <a:avLst>
              <a:gd name="adj" fmla="val 24450"/>
              <a:gd name="vf" fmla="val 11547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latinLnBrk="0">
              <a:defRPr/>
            </a:pPr>
            <a:endParaRPr lang="en-IN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Hexagon 21">
            <a:extLst>
              <a:ext uri="{FF2B5EF4-FFF2-40B4-BE49-F238E27FC236}">
                <a16:creationId xmlns:a16="http://schemas.microsoft.com/office/drawing/2014/main" id="{B95D3304-7324-4970-AEB5-31450EC3D0B4}"/>
              </a:ext>
            </a:extLst>
          </p:cNvPr>
          <p:cNvSpPr/>
          <p:nvPr/>
        </p:nvSpPr>
        <p:spPr>
          <a:xfrm rot="16200000">
            <a:off x="4691143" y="4581501"/>
            <a:ext cx="1427227" cy="1268139"/>
          </a:xfrm>
          <a:prstGeom prst="hexagon">
            <a:avLst>
              <a:gd name="adj" fmla="val 24450"/>
              <a:gd name="vf" fmla="val 11547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latinLnBrk="0">
              <a:defRPr/>
            </a:pPr>
            <a:endParaRPr lang="en-IN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Hexagon 19">
            <a:extLst>
              <a:ext uri="{FF2B5EF4-FFF2-40B4-BE49-F238E27FC236}">
                <a16:creationId xmlns:a16="http://schemas.microsoft.com/office/drawing/2014/main" id="{E235314D-A359-4DA4-92EE-23A77139F79E}"/>
              </a:ext>
            </a:extLst>
          </p:cNvPr>
          <p:cNvSpPr/>
          <p:nvPr/>
        </p:nvSpPr>
        <p:spPr>
          <a:xfrm rot="16200000">
            <a:off x="4005061" y="3378231"/>
            <a:ext cx="1427227" cy="1268139"/>
          </a:xfrm>
          <a:prstGeom prst="hexagon">
            <a:avLst>
              <a:gd name="adj" fmla="val 24450"/>
              <a:gd name="vf" fmla="val 11547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latinLnBrk="0">
              <a:defRPr/>
            </a:pPr>
            <a:endParaRPr lang="en-IN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Hexagon 17">
            <a:extLst>
              <a:ext uri="{FF2B5EF4-FFF2-40B4-BE49-F238E27FC236}">
                <a16:creationId xmlns:a16="http://schemas.microsoft.com/office/drawing/2014/main" id="{CF76AE12-2D95-4C19-AC7D-52AEFD511D0A}"/>
              </a:ext>
            </a:extLst>
          </p:cNvPr>
          <p:cNvSpPr/>
          <p:nvPr/>
        </p:nvSpPr>
        <p:spPr>
          <a:xfrm rot="16200000">
            <a:off x="6084331" y="2175710"/>
            <a:ext cx="1427227" cy="1268139"/>
          </a:xfrm>
          <a:prstGeom prst="hexagon">
            <a:avLst>
              <a:gd name="adj" fmla="val 24450"/>
              <a:gd name="vf" fmla="val 11547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latinLnBrk="0">
              <a:defRPr/>
            </a:pPr>
            <a:endParaRPr lang="en-IN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" name="Hexagon 15">
            <a:extLst>
              <a:ext uri="{FF2B5EF4-FFF2-40B4-BE49-F238E27FC236}">
                <a16:creationId xmlns:a16="http://schemas.microsoft.com/office/drawing/2014/main" id="{404E0DED-DAAB-441A-B2CE-88EAF818B8FF}"/>
              </a:ext>
            </a:extLst>
          </p:cNvPr>
          <p:cNvSpPr/>
          <p:nvPr/>
        </p:nvSpPr>
        <p:spPr>
          <a:xfrm rot="16200000">
            <a:off x="5180619" y="3204241"/>
            <a:ext cx="1830764" cy="1626695"/>
          </a:xfrm>
          <a:prstGeom prst="hexagon">
            <a:avLst>
              <a:gd name="adj" fmla="val 24450"/>
              <a:gd name="vf" fmla="val 115470"/>
            </a:avLst>
          </a:prstGeom>
          <a:solidFill>
            <a:schemeClr val="accent3">
              <a:lumMod val="50000"/>
            </a:schemeClr>
          </a:solidFill>
          <a:ln w="19050">
            <a:noFill/>
          </a:ln>
          <a:effectLst>
            <a:outerShdw blurRad="2159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latinLnBrk="0">
              <a:defRPr/>
            </a:pPr>
            <a:endParaRPr lang="en-IN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80E06554-3FD2-4610-90EF-73B10A369081}"/>
              </a:ext>
            </a:extLst>
          </p:cNvPr>
          <p:cNvSpPr/>
          <p:nvPr/>
        </p:nvSpPr>
        <p:spPr>
          <a:xfrm>
            <a:off x="7679942" y="2830909"/>
            <a:ext cx="276037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반갑습니다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1B6CD9E-A2F5-4257-B68E-A3C3D62570E0}"/>
              </a:ext>
            </a:extLst>
          </p:cNvPr>
          <p:cNvSpPr txBox="1"/>
          <p:nvPr/>
        </p:nvSpPr>
        <p:spPr>
          <a:xfrm>
            <a:off x="7679941" y="257178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grpSp>
        <p:nvGrpSpPr>
          <p:cNvPr id="82" name="그래픽 11">
            <a:extLst>
              <a:ext uri="{FF2B5EF4-FFF2-40B4-BE49-F238E27FC236}">
                <a16:creationId xmlns:a16="http://schemas.microsoft.com/office/drawing/2014/main" id="{96AEF623-7617-454D-ABC4-CDB922A5B9B4}"/>
              </a:ext>
            </a:extLst>
          </p:cNvPr>
          <p:cNvGrpSpPr/>
          <p:nvPr/>
        </p:nvGrpSpPr>
        <p:grpSpPr>
          <a:xfrm>
            <a:off x="6646563" y="2596296"/>
            <a:ext cx="302763" cy="426967"/>
            <a:chOff x="1551849" y="4320879"/>
            <a:chExt cx="382914" cy="540000"/>
          </a:xfrm>
          <a:solidFill>
            <a:schemeClr val="accent1"/>
          </a:soli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E049091-68A2-46F7-B472-33EDD6EB4553}"/>
                </a:ext>
              </a:extLst>
            </p:cNvPr>
            <p:cNvSpPr/>
            <p:nvPr/>
          </p:nvSpPr>
          <p:spPr>
            <a:xfrm>
              <a:off x="1596935" y="4320879"/>
              <a:ext cx="292743" cy="207435"/>
            </a:xfrm>
            <a:custGeom>
              <a:avLst/>
              <a:gdLst>
                <a:gd name="connsiteX0" fmla="*/ 292739 w 292743"/>
                <a:gd name="connsiteY0" fmla="*/ 207436 h 207435"/>
                <a:gd name="connsiteX1" fmla="*/ 275864 w 292743"/>
                <a:gd name="connsiteY1" fmla="*/ 207436 h 207435"/>
                <a:gd name="connsiteX2" fmla="*/ 275864 w 292743"/>
                <a:gd name="connsiteY2" fmla="*/ 126862 h 207435"/>
                <a:gd name="connsiteX3" fmla="*/ 164932 w 292743"/>
                <a:gd name="connsiteY3" fmla="*/ 16875 h 207435"/>
                <a:gd name="connsiteX4" fmla="*/ 127786 w 292743"/>
                <a:gd name="connsiteY4" fmla="*/ 16875 h 207435"/>
                <a:gd name="connsiteX5" fmla="*/ 16875 w 292743"/>
                <a:gd name="connsiteY5" fmla="*/ 126862 h 207435"/>
                <a:gd name="connsiteX6" fmla="*/ 16875 w 292743"/>
                <a:gd name="connsiteY6" fmla="*/ 207263 h 207435"/>
                <a:gd name="connsiteX7" fmla="*/ 0 w 292743"/>
                <a:gd name="connsiteY7" fmla="*/ 207263 h 207435"/>
                <a:gd name="connsiteX8" fmla="*/ 0 w 292743"/>
                <a:gd name="connsiteY8" fmla="*/ 126862 h 207435"/>
                <a:gd name="connsiteX9" fmla="*/ 127790 w 292743"/>
                <a:gd name="connsiteY9" fmla="*/ 0 h 207435"/>
                <a:gd name="connsiteX10" fmla="*/ 164936 w 292743"/>
                <a:gd name="connsiteY10" fmla="*/ 0 h 207435"/>
                <a:gd name="connsiteX11" fmla="*/ 292743 w 292743"/>
                <a:gd name="connsiteY11" fmla="*/ 126862 h 207435"/>
                <a:gd name="connsiteX12" fmla="*/ 292743 w 292743"/>
                <a:gd name="connsiteY12" fmla="*/ 207436 h 20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743" h="207435">
                  <a:moveTo>
                    <a:pt x="292739" y="207436"/>
                  </a:moveTo>
                  <a:lnTo>
                    <a:pt x="275864" y="207436"/>
                  </a:lnTo>
                  <a:lnTo>
                    <a:pt x="275864" y="126862"/>
                  </a:lnTo>
                  <a:cubicBezTo>
                    <a:pt x="275864" y="66213"/>
                    <a:pt x="226100" y="16875"/>
                    <a:pt x="164932" y="16875"/>
                  </a:cubicBezTo>
                  <a:lnTo>
                    <a:pt x="127786" y="16875"/>
                  </a:lnTo>
                  <a:cubicBezTo>
                    <a:pt x="66631" y="16875"/>
                    <a:pt x="16875" y="66213"/>
                    <a:pt x="16875" y="126862"/>
                  </a:cubicBezTo>
                  <a:lnTo>
                    <a:pt x="16875" y="207263"/>
                  </a:lnTo>
                  <a:lnTo>
                    <a:pt x="0" y="207263"/>
                  </a:lnTo>
                  <a:lnTo>
                    <a:pt x="0" y="126862"/>
                  </a:lnTo>
                  <a:cubicBezTo>
                    <a:pt x="4" y="56911"/>
                    <a:pt x="57329" y="0"/>
                    <a:pt x="127790" y="0"/>
                  </a:cubicBezTo>
                  <a:lnTo>
                    <a:pt x="164936" y="0"/>
                  </a:lnTo>
                  <a:cubicBezTo>
                    <a:pt x="235410" y="0"/>
                    <a:pt x="292743" y="56911"/>
                    <a:pt x="292743" y="126862"/>
                  </a:cubicBezTo>
                  <a:lnTo>
                    <a:pt x="292743" y="20743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19CD995E-AD20-4022-9109-2930D9901579}"/>
                </a:ext>
              </a:extLst>
            </p:cNvPr>
            <p:cNvSpPr/>
            <p:nvPr/>
          </p:nvSpPr>
          <p:spPr>
            <a:xfrm>
              <a:off x="1551849" y="4518147"/>
              <a:ext cx="382914" cy="342731"/>
            </a:xfrm>
            <a:custGeom>
              <a:avLst/>
              <a:gdLst>
                <a:gd name="connsiteX0" fmla="*/ 382915 w 382914"/>
                <a:gd name="connsiteY0" fmla="*/ 342731 h 342731"/>
                <a:gd name="connsiteX1" fmla="*/ 0 w 382914"/>
                <a:gd name="connsiteY1" fmla="*/ 342731 h 342731"/>
                <a:gd name="connsiteX2" fmla="*/ 0 w 382914"/>
                <a:gd name="connsiteY2" fmla="*/ 0 h 342731"/>
                <a:gd name="connsiteX3" fmla="*/ 382915 w 382914"/>
                <a:gd name="connsiteY3" fmla="*/ 0 h 342731"/>
                <a:gd name="connsiteX4" fmla="*/ 382915 w 382914"/>
                <a:gd name="connsiteY4" fmla="*/ 342731 h 342731"/>
                <a:gd name="connsiteX5" fmla="*/ 16875 w 382914"/>
                <a:gd name="connsiteY5" fmla="*/ 325856 h 342731"/>
                <a:gd name="connsiteX6" fmla="*/ 366040 w 382914"/>
                <a:gd name="connsiteY6" fmla="*/ 325856 h 342731"/>
                <a:gd name="connsiteX7" fmla="*/ 366040 w 382914"/>
                <a:gd name="connsiteY7" fmla="*/ 16875 h 342731"/>
                <a:gd name="connsiteX8" fmla="*/ 16875 w 382914"/>
                <a:gd name="connsiteY8" fmla="*/ 16875 h 342731"/>
                <a:gd name="connsiteX9" fmla="*/ 16875 w 382914"/>
                <a:gd name="connsiteY9" fmla="*/ 325856 h 34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914" h="342731">
                  <a:moveTo>
                    <a:pt x="382915" y="342731"/>
                  </a:moveTo>
                  <a:lnTo>
                    <a:pt x="0" y="342731"/>
                  </a:lnTo>
                  <a:lnTo>
                    <a:pt x="0" y="0"/>
                  </a:lnTo>
                  <a:lnTo>
                    <a:pt x="382915" y="0"/>
                  </a:lnTo>
                  <a:lnTo>
                    <a:pt x="382915" y="342731"/>
                  </a:lnTo>
                  <a:close/>
                  <a:moveTo>
                    <a:pt x="16875" y="325856"/>
                  </a:moveTo>
                  <a:lnTo>
                    <a:pt x="366040" y="325856"/>
                  </a:lnTo>
                  <a:lnTo>
                    <a:pt x="366040" y="16875"/>
                  </a:lnTo>
                  <a:lnTo>
                    <a:pt x="16875" y="16875"/>
                  </a:lnTo>
                  <a:lnTo>
                    <a:pt x="16875" y="32585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5" name="그래픽 11">
              <a:extLst>
                <a:ext uri="{FF2B5EF4-FFF2-40B4-BE49-F238E27FC236}">
                  <a16:creationId xmlns:a16="http://schemas.microsoft.com/office/drawing/2014/main" id="{E86BB2E5-0CEE-40C9-ADD0-90F916B47D1A}"/>
                </a:ext>
              </a:extLst>
            </p:cNvPr>
            <p:cNvGrpSpPr/>
            <p:nvPr/>
          </p:nvGrpSpPr>
          <p:grpSpPr>
            <a:xfrm>
              <a:off x="1556034" y="4607036"/>
              <a:ext cx="374561" cy="153904"/>
              <a:chOff x="1556034" y="4607036"/>
              <a:chExt cx="374561" cy="153904"/>
            </a:xfrm>
            <a:grpFill/>
          </p:grpSpPr>
          <p:grpSp>
            <p:nvGrpSpPr>
              <p:cNvPr id="91" name="그래픽 11">
                <a:extLst>
                  <a:ext uri="{FF2B5EF4-FFF2-40B4-BE49-F238E27FC236}">
                    <a16:creationId xmlns:a16="http://schemas.microsoft.com/office/drawing/2014/main" id="{EE73205A-DCFA-4169-A983-8294E020DBFE}"/>
                  </a:ext>
                </a:extLst>
              </p:cNvPr>
              <p:cNvGrpSpPr/>
              <p:nvPr/>
            </p:nvGrpSpPr>
            <p:grpSpPr>
              <a:xfrm>
                <a:off x="1556034" y="4607036"/>
                <a:ext cx="66782" cy="153904"/>
                <a:chOff x="1556034" y="4607036"/>
                <a:chExt cx="66782" cy="153904"/>
              </a:xfrm>
              <a:grpFill/>
            </p:grpSpPr>
            <p:sp>
              <p:nvSpPr>
                <p:cNvPr id="96" name="자유형: 도형 95">
                  <a:extLst>
                    <a:ext uri="{FF2B5EF4-FFF2-40B4-BE49-F238E27FC236}">
                      <a16:creationId xmlns:a16="http://schemas.microsoft.com/office/drawing/2014/main" id="{8815D8D0-FD92-4030-8F17-B3CB1436AAE0}"/>
                    </a:ext>
                  </a:extLst>
                </p:cNvPr>
                <p:cNvSpPr/>
                <p:nvPr/>
              </p:nvSpPr>
              <p:spPr>
                <a:xfrm>
                  <a:off x="1556034" y="460703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6D4749B1-38DA-43BF-BCAD-C020E39E8A7F}"/>
                    </a:ext>
                  </a:extLst>
                </p:cNvPr>
                <p:cNvSpPr/>
                <p:nvPr/>
              </p:nvSpPr>
              <p:spPr>
                <a:xfrm>
                  <a:off x="1556034" y="4675540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DFDF397C-A374-49A8-83E1-761277431E65}"/>
                    </a:ext>
                  </a:extLst>
                </p:cNvPr>
                <p:cNvSpPr/>
                <p:nvPr/>
              </p:nvSpPr>
              <p:spPr>
                <a:xfrm>
                  <a:off x="1556034" y="474406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92" name="그래픽 11">
                <a:extLst>
                  <a:ext uri="{FF2B5EF4-FFF2-40B4-BE49-F238E27FC236}">
                    <a16:creationId xmlns:a16="http://schemas.microsoft.com/office/drawing/2014/main" id="{617C35D7-09EF-4DEC-85ED-1EC8399AA962}"/>
                  </a:ext>
                </a:extLst>
              </p:cNvPr>
              <p:cNvGrpSpPr/>
              <p:nvPr/>
            </p:nvGrpSpPr>
            <p:grpSpPr>
              <a:xfrm>
                <a:off x="1863804" y="4607036"/>
                <a:ext cx="66791" cy="153904"/>
                <a:chOff x="1863804" y="4607036"/>
                <a:chExt cx="66791" cy="153904"/>
              </a:xfrm>
              <a:grpFill/>
            </p:grpSpPr>
            <p:sp>
              <p:nvSpPr>
                <p:cNvPr id="93" name="자유형: 도형 92">
                  <a:extLst>
                    <a:ext uri="{FF2B5EF4-FFF2-40B4-BE49-F238E27FC236}">
                      <a16:creationId xmlns:a16="http://schemas.microsoft.com/office/drawing/2014/main" id="{C497BA82-7CCD-49EE-B85B-C39D2E6F9DBB}"/>
                    </a:ext>
                  </a:extLst>
                </p:cNvPr>
                <p:cNvSpPr/>
                <p:nvPr/>
              </p:nvSpPr>
              <p:spPr>
                <a:xfrm>
                  <a:off x="1863804" y="460703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4" name="자유형: 도형 93">
                  <a:extLst>
                    <a:ext uri="{FF2B5EF4-FFF2-40B4-BE49-F238E27FC236}">
                      <a16:creationId xmlns:a16="http://schemas.microsoft.com/office/drawing/2014/main" id="{C74E443C-6358-4D20-804B-571AD28808FE}"/>
                    </a:ext>
                  </a:extLst>
                </p:cNvPr>
                <p:cNvSpPr/>
                <p:nvPr/>
              </p:nvSpPr>
              <p:spPr>
                <a:xfrm>
                  <a:off x="1863804" y="4675540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DCF6B963-3531-4BB1-8EA3-696E00A0EBA9}"/>
                    </a:ext>
                  </a:extLst>
                </p:cNvPr>
                <p:cNvSpPr/>
                <p:nvPr/>
              </p:nvSpPr>
              <p:spPr>
                <a:xfrm>
                  <a:off x="1863804" y="474406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6" name="그래픽 11">
              <a:extLst>
                <a:ext uri="{FF2B5EF4-FFF2-40B4-BE49-F238E27FC236}">
                  <a16:creationId xmlns:a16="http://schemas.microsoft.com/office/drawing/2014/main" id="{D42CC49B-BD19-4377-9906-2E7EB0DE2E15}"/>
                </a:ext>
              </a:extLst>
            </p:cNvPr>
            <p:cNvGrpSpPr/>
            <p:nvPr/>
          </p:nvGrpSpPr>
          <p:grpSpPr>
            <a:xfrm>
              <a:off x="1706588" y="4608361"/>
              <a:ext cx="73435" cy="151351"/>
              <a:chOff x="1706588" y="4608361"/>
              <a:chExt cx="73435" cy="151351"/>
            </a:xfrm>
            <a:grpFill/>
          </p:grpSpPr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C1E25B0A-7AB4-4B40-95B4-8CC1AB3B862B}"/>
                  </a:ext>
                </a:extLst>
              </p:cNvPr>
              <p:cNvSpPr/>
              <p:nvPr/>
            </p:nvSpPr>
            <p:spPr>
              <a:xfrm>
                <a:off x="1706588" y="4608361"/>
                <a:ext cx="73435" cy="72950"/>
              </a:xfrm>
              <a:custGeom>
                <a:avLst/>
                <a:gdLst>
                  <a:gd name="connsiteX0" fmla="*/ 36720 w 73435"/>
                  <a:gd name="connsiteY0" fmla="*/ 72951 h 72950"/>
                  <a:gd name="connsiteX1" fmla="*/ 0 w 73435"/>
                  <a:gd name="connsiteY1" fmla="*/ 36475 h 72950"/>
                  <a:gd name="connsiteX2" fmla="*/ 36720 w 73435"/>
                  <a:gd name="connsiteY2" fmla="*/ 0 h 72950"/>
                  <a:gd name="connsiteX3" fmla="*/ 73436 w 73435"/>
                  <a:gd name="connsiteY3" fmla="*/ 36475 h 72950"/>
                  <a:gd name="connsiteX4" fmla="*/ 36720 w 73435"/>
                  <a:gd name="connsiteY4" fmla="*/ 72951 h 72950"/>
                  <a:gd name="connsiteX5" fmla="*/ 36720 w 73435"/>
                  <a:gd name="connsiteY5" fmla="*/ 16871 h 72950"/>
                  <a:gd name="connsiteX6" fmla="*/ 16875 w 73435"/>
                  <a:gd name="connsiteY6" fmla="*/ 36471 h 72950"/>
                  <a:gd name="connsiteX7" fmla="*/ 36720 w 73435"/>
                  <a:gd name="connsiteY7" fmla="*/ 56071 h 72950"/>
                  <a:gd name="connsiteX8" fmla="*/ 56561 w 73435"/>
                  <a:gd name="connsiteY8" fmla="*/ 36471 h 72950"/>
                  <a:gd name="connsiteX9" fmla="*/ 36720 w 73435"/>
                  <a:gd name="connsiteY9" fmla="*/ 16871 h 7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35" h="72950">
                    <a:moveTo>
                      <a:pt x="36720" y="72951"/>
                    </a:moveTo>
                    <a:cubicBezTo>
                      <a:pt x="16474" y="72951"/>
                      <a:pt x="0" y="56586"/>
                      <a:pt x="0" y="36475"/>
                    </a:cubicBezTo>
                    <a:cubicBezTo>
                      <a:pt x="0" y="16365"/>
                      <a:pt x="16474" y="0"/>
                      <a:pt x="36720" y="0"/>
                    </a:cubicBezTo>
                    <a:cubicBezTo>
                      <a:pt x="56966" y="0"/>
                      <a:pt x="73436" y="16365"/>
                      <a:pt x="73436" y="36475"/>
                    </a:cubicBezTo>
                    <a:cubicBezTo>
                      <a:pt x="73436" y="56586"/>
                      <a:pt x="56966" y="72951"/>
                      <a:pt x="36720" y="72951"/>
                    </a:cubicBezTo>
                    <a:close/>
                    <a:moveTo>
                      <a:pt x="36720" y="16871"/>
                    </a:moveTo>
                    <a:cubicBezTo>
                      <a:pt x="25777" y="16871"/>
                      <a:pt x="16875" y="25663"/>
                      <a:pt x="16875" y="36471"/>
                    </a:cubicBezTo>
                    <a:cubicBezTo>
                      <a:pt x="16875" y="47280"/>
                      <a:pt x="25777" y="56071"/>
                      <a:pt x="36720" y="56071"/>
                    </a:cubicBezTo>
                    <a:cubicBezTo>
                      <a:pt x="47663" y="56071"/>
                      <a:pt x="56561" y="47280"/>
                      <a:pt x="56561" y="36471"/>
                    </a:cubicBezTo>
                    <a:cubicBezTo>
                      <a:pt x="56561" y="25663"/>
                      <a:pt x="47663" y="16871"/>
                      <a:pt x="36720" y="16871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68269EC-DCCD-4942-9186-1679F086DA71}"/>
                  </a:ext>
                </a:extLst>
              </p:cNvPr>
              <p:cNvSpPr/>
              <p:nvPr/>
            </p:nvSpPr>
            <p:spPr>
              <a:xfrm>
                <a:off x="1734875" y="4663825"/>
                <a:ext cx="16875" cy="95887"/>
              </a:xfrm>
              <a:custGeom>
                <a:avLst/>
                <a:gdLst>
                  <a:gd name="connsiteX0" fmla="*/ 0 w 16875"/>
                  <a:gd name="connsiteY0" fmla="*/ 0 h 95887"/>
                  <a:gd name="connsiteX1" fmla="*/ 16875 w 16875"/>
                  <a:gd name="connsiteY1" fmla="*/ 0 h 95887"/>
                  <a:gd name="connsiteX2" fmla="*/ 16875 w 16875"/>
                  <a:gd name="connsiteY2" fmla="*/ 95888 h 95887"/>
                  <a:gd name="connsiteX3" fmla="*/ 0 w 16875"/>
                  <a:gd name="connsiteY3" fmla="*/ 95888 h 9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95887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95888"/>
                    </a:lnTo>
                    <a:lnTo>
                      <a:pt x="0" y="9588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99" name="그래픽 342">
            <a:extLst>
              <a:ext uri="{FF2B5EF4-FFF2-40B4-BE49-F238E27FC236}">
                <a16:creationId xmlns:a16="http://schemas.microsoft.com/office/drawing/2014/main" id="{910D8D61-1EE7-40B0-B585-7706CE1CDA8F}"/>
              </a:ext>
            </a:extLst>
          </p:cNvPr>
          <p:cNvGrpSpPr>
            <a:grpSpLocks noChangeAspect="1"/>
          </p:cNvGrpSpPr>
          <p:nvPr/>
        </p:nvGrpSpPr>
        <p:grpSpPr>
          <a:xfrm>
            <a:off x="5194054" y="2598076"/>
            <a:ext cx="421405" cy="423407"/>
            <a:chOff x="7906850" y="6052273"/>
            <a:chExt cx="539988" cy="542556"/>
          </a:xfrm>
          <a:solidFill>
            <a:schemeClr val="accent1"/>
          </a:solidFill>
        </p:grpSpPr>
        <p:grpSp>
          <p:nvGrpSpPr>
            <p:cNvPr id="100" name="그래픽 342">
              <a:extLst>
                <a:ext uri="{FF2B5EF4-FFF2-40B4-BE49-F238E27FC236}">
                  <a16:creationId xmlns:a16="http://schemas.microsoft.com/office/drawing/2014/main" id="{C2B317E5-821E-4CF1-B739-EBC97C2D2E38}"/>
                </a:ext>
              </a:extLst>
            </p:cNvPr>
            <p:cNvGrpSpPr/>
            <p:nvPr/>
          </p:nvGrpSpPr>
          <p:grpSpPr>
            <a:xfrm>
              <a:off x="8003601" y="6052273"/>
              <a:ext cx="443237" cy="492470"/>
              <a:chOff x="8003784" y="6052270"/>
              <a:chExt cx="443252" cy="492474"/>
            </a:xfrm>
            <a:grpFill/>
          </p:grpSpPr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B2B29101-BC29-42C4-8405-091F811D0241}"/>
                  </a:ext>
                </a:extLst>
              </p:cNvPr>
              <p:cNvSpPr/>
              <p:nvPr/>
            </p:nvSpPr>
            <p:spPr>
              <a:xfrm>
                <a:off x="8125265" y="6052273"/>
                <a:ext cx="224071" cy="96145"/>
              </a:xfrm>
              <a:custGeom>
                <a:avLst/>
                <a:gdLst>
                  <a:gd name="connsiteX0" fmla="*/ 224066 w 224066"/>
                  <a:gd name="connsiteY0" fmla="*/ 96145 h 96145"/>
                  <a:gd name="connsiteX1" fmla="*/ 207111 w 224066"/>
                  <a:gd name="connsiteY1" fmla="*/ 96145 h 96145"/>
                  <a:gd name="connsiteX2" fmla="*/ 128891 w 224066"/>
                  <a:gd name="connsiteY2" fmla="*/ 16955 h 96145"/>
                  <a:gd name="connsiteX3" fmla="*/ 95188 w 224066"/>
                  <a:gd name="connsiteY3" fmla="*/ 16955 h 96145"/>
                  <a:gd name="connsiteX4" fmla="*/ 16955 w 224066"/>
                  <a:gd name="connsiteY4" fmla="*/ 96145 h 96145"/>
                  <a:gd name="connsiteX5" fmla="*/ 0 w 224066"/>
                  <a:gd name="connsiteY5" fmla="*/ 96145 h 96145"/>
                  <a:gd name="connsiteX6" fmla="*/ 95188 w 224066"/>
                  <a:gd name="connsiteY6" fmla="*/ 0 h 96145"/>
                  <a:gd name="connsiteX7" fmla="*/ 128891 w 224066"/>
                  <a:gd name="connsiteY7" fmla="*/ 0 h 96145"/>
                  <a:gd name="connsiteX8" fmla="*/ 224066 w 224066"/>
                  <a:gd name="connsiteY8" fmla="*/ 96145 h 9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066" h="96145">
                    <a:moveTo>
                      <a:pt x="224066" y="96145"/>
                    </a:moveTo>
                    <a:lnTo>
                      <a:pt x="207111" y="96145"/>
                    </a:lnTo>
                    <a:cubicBezTo>
                      <a:pt x="207111" y="52477"/>
                      <a:pt x="172024" y="16955"/>
                      <a:pt x="128891" y="16955"/>
                    </a:cubicBezTo>
                    <a:lnTo>
                      <a:pt x="95188" y="16955"/>
                    </a:lnTo>
                    <a:cubicBezTo>
                      <a:pt x="52051" y="16955"/>
                      <a:pt x="16955" y="52481"/>
                      <a:pt x="16955" y="96145"/>
                    </a:cubicBezTo>
                    <a:lnTo>
                      <a:pt x="0" y="96145"/>
                    </a:lnTo>
                    <a:cubicBezTo>
                      <a:pt x="0" y="43132"/>
                      <a:pt x="42698" y="0"/>
                      <a:pt x="95188" y="0"/>
                    </a:cubicBezTo>
                    <a:lnTo>
                      <a:pt x="128891" y="0"/>
                    </a:lnTo>
                    <a:cubicBezTo>
                      <a:pt x="181373" y="0"/>
                      <a:pt x="224066" y="43132"/>
                      <a:pt x="224066" y="9614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91781D2D-9B61-44A1-AFB1-1FF5CB8D8854}"/>
                  </a:ext>
                </a:extLst>
              </p:cNvPr>
              <p:cNvSpPr/>
              <p:nvPr/>
            </p:nvSpPr>
            <p:spPr>
              <a:xfrm>
                <a:off x="8003784" y="6170343"/>
                <a:ext cx="352830" cy="374401"/>
              </a:xfrm>
              <a:custGeom>
                <a:avLst/>
                <a:gdLst>
                  <a:gd name="connsiteX0" fmla="*/ 352823 w 352822"/>
                  <a:gd name="connsiteY0" fmla="*/ 374401 h 374401"/>
                  <a:gd name="connsiteX1" fmla="*/ 202601 w 352822"/>
                  <a:gd name="connsiteY1" fmla="*/ 374401 h 374401"/>
                  <a:gd name="connsiteX2" fmla="*/ 202601 w 352822"/>
                  <a:gd name="connsiteY2" fmla="*/ 357446 h 374401"/>
                  <a:gd name="connsiteX3" fmla="*/ 335867 w 352822"/>
                  <a:gd name="connsiteY3" fmla="*/ 357446 h 374401"/>
                  <a:gd name="connsiteX4" fmla="*/ 335867 w 352822"/>
                  <a:gd name="connsiteY4" fmla="*/ 16955 h 374401"/>
                  <a:gd name="connsiteX5" fmla="*/ 16955 w 352822"/>
                  <a:gd name="connsiteY5" fmla="*/ 16955 h 374401"/>
                  <a:gd name="connsiteX6" fmla="*/ 16955 w 352822"/>
                  <a:gd name="connsiteY6" fmla="*/ 104891 h 374401"/>
                  <a:gd name="connsiteX7" fmla="*/ 0 w 352822"/>
                  <a:gd name="connsiteY7" fmla="*/ 104891 h 374401"/>
                  <a:gd name="connsiteX8" fmla="*/ 0 w 352822"/>
                  <a:gd name="connsiteY8" fmla="*/ 0 h 374401"/>
                  <a:gd name="connsiteX9" fmla="*/ 352823 w 352822"/>
                  <a:gd name="connsiteY9" fmla="*/ 0 h 37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22" h="374401">
                    <a:moveTo>
                      <a:pt x="352823" y="374401"/>
                    </a:moveTo>
                    <a:lnTo>
                      <a:pt x="202601" y="374401"/>
                    </a:lnTo>
                    <a:lnTo>
                      <a:pt x="202601" y="357446"/>
                    </a:lnTo>
                    <a:lnTo>
                      <a:pt x="335867" y="357446"/>
                    </a:lnTo>
                    <a:lnTo>
                      <a:pt x="335867" y="16955"/>
                    </a:lnTo>
                    <a:lnTo>
                      <a:pt x="16955" y="16955"/>
                    </a:lnTo>
                    <a:lnTo>
                      <a:pt x="16955" y="104891"/>
                    </a:lnTo>
                    <a:lnTo>
                      <a:pt x="0" y="104891"/>
                    </a:lnTo>
                    <a:lnTo>
                      <a:pt x="0" y="0"/>
                    </a:lnTo>
                    <a:lnTo>
                      <a:pt x="352823" y="0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22C630F1-7F1E-4659-AFCB-D64CF27D9BDE}"/>
                  </a:ext>
                </a:extLst>
              </p:cNvPr>
              <p:cNvSpPr/>
              <p:nvPr/>
            </p:nvSpPr>
            <p:spPr>
              <a:xfrm>
                <a:off x="8068922" y="6052270"/>
                <a:ext cx="224071" cy="181199"/>
              </a:xfrm>
              <a:custGeom>
                <a:avLst/>
                <a:gdLst>
                  <a:gd name="connsiteX0" fmla="*/ 224066 w 224066"/>
                  <a:gd name="connsiteY0" fmla="*/ 181200 h 181199"/>
                  <a:gd name="connsiteX1" fmla="*/ 207107 w 224066"/>
                  <a:gd name="connsiteY1" fmla="*/ 181200 h 181199"/>
                  <a:gd name="connsiteX2" fmla="*/ 207107 w 224066"/>
                  <a:gd name="connsiteY2" fmla="*/ 96145 h 181199"/>
                  <a:gd name="connsiteX3" fmla="*/ 128891 w 224066"/>
                  <a:gd name="connsiteY3" fmla="*/ 16955 h 181199"/>
                  <a:gd name="connsiteX4" fmla="*/ 95179 w 224066"/>
                  <a:gd name="connsiteY4" fmla="*/ 16955 h 181199"/>
                  <a:gd name="connsiteX5" fmla="*/ 16955 w 224066"/>
                  <a:gd name="connsiteY5" fmla="*/ 96145 h 181199"/>
                  <a:gd name="connsiteX6" fmla="*/ 16955 w 224066"/>
                  <a:gd name="connsiteY6" fmla="*/ 181200 h 181199"/>
                  <a:gd name="connsiteX7" fmla="*/ 0 w 224066"/>
                  <a:gd name="connsiteY7" fmla="*/ 181200 h 181199"/>
                  <a:gd name="connsiteX8" fmla="*/ 0 w 224066"/>
                  <a:gd name="connsiteY8" fmla="*/ 96145 h 181199"/>
                  <a:gd name="connsiteX9" fmla="*/ 95179 w 224066"/>
                  <a:gd name="connsiteY9" fmla="*/ 0 h 181199"/>
                  <a:gd name="connsiteX10" fmla="*/ 128891 w 224066"/>
                  <a:gd name="connsiteY10" fmla="*/ 0 h 181199"/>
                  <a:gd name="connsiteX11" fmla="*/ 224066 w 224066"/>
                  <a:gd name="connsiteY11" fmla="*/ 96145 h 181199"/>
                  <a:gd name="connsiteX12" fmla="*/ 224066 w 224066"/>
                  <a:gd name="connsiteY12" fmla="*/ 181200 h 18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4066" h="181199">
                    <a:moveTo>
                      <a:pt x="224066" y="181200"/>
                    </a:moveTo>
                    <a:lnTo>
                      <a:pt x="207107" y="181200"/>
                    </a:lnTo>
                    <a:lnTo>
                      <a:pt x="207107" y="96145"/>
                    </a:lnTo>
                    <a:cubicBezTo>
                      <a:pt x="207107" y="52477"/>
                      <a:pt x="172020" y="16955"/>
                      <a:pt x="128891" y="16955"/>
                    </a:cubicBezTo>
                    <a:lnTo>
                      <a:pt x="95179" y="16955"/>
                    </a:lnTo>
                    <a:cubicBezTo>
                      <a:pt x="52047" y="16955"/>
                      <a:pt x="16955" y="52481"/>
                      <a:pt x="16955" y="96145"/>
                    </a:cubicBezTo>
                    <a:lnTo>
                      <a:pt x="16955" y="181200"/>
                    </a:lnTo>
                    <a:lnTo>
                      <a:pt x="0" y="181200"/>
                    </a:lnTo>
                    <a:lnTo>
                      <a:pt x="0" y="96145"/>
                    </a:lnTo>
                    <a:cubicBezTo>
                      <a:pt x="0" y="43132"/>
                      <a:pt x="42698" y="0"/>
                      <a:pt x="95179" y="0"/>
                    </a:cubicBezTo>
                    <a:lnTo>
                      <a:pt x="128891" y="0"/>
                    </a:lnTo>
                    <a:cubicBezTo>
                      <a:pt x="181368" y="0"/>
                      <a:pt x="224066" y="43132"/>
                      <a:pt x="224066" y="96145"/>
                    </a:cubicBezTo>
                    <a:lnTo>
                      <a:pt x="224066" y="181200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A8289E5A-5BA1-4C5B-AB95-BE1A4D38BD3A}"/>
                  </a:ext>
                </a:extLst>
              </p:cNvPr>
              <p:cNvSpPr/>
              <p:nvPr/>
            </p:nvSpPr>
            <p:spPr>
              <a:xfrm>
                <a:off x="8338963" y="6170340"/>
                <a:ext cx="108073" cy="374401"/>
              </a:xfrm>
              <a:custGeom>
                <a:avLst/>
                <a:gdLst>
                  <a:gd name="connsiteX0" fmla="*/ 108072 w 108071"/>
                  <a:gd name="connsiteY0" fmla="*/ 374401 h 374401"/>
                  <a:gd name="connsiteX1" fmla="*/ 0 w 108071"/>
                  <a:gd name="connsiteY1" fmla="*/ 374401 h 374401"/>
                  <a:gd name="connsiteX2" fmla="*/ 0 w 108071"/>
                  <a:gd name="connsiteY2" fmla="*/ 0 h 374401"/>
                  <a:gd name="connsiteX3" fmla="*/ 108072 w 108071"/>
                  <a:gd name="connsiteY3" fmla="*/ 0 h 374401"/>
                  <a:gd name="connsiteX4" fmla="*/ 108072 w 108071"/>
                  <a:gd name="connsiteY4" fmla="*/ 374401 h 374401"/>
                  <a:gd name="connsiteX5" fmla="*/ 16955 w 108071"/>
                  <a:gd name="connsiteY5" fmla="*/ 357446 h 374401"/>
                  <a:gd name="connsiteX6" fmla="*/ 91117 w 108071"/>
                  <a:gd name="connsiteY6" fmla="*/ 357446 h 374401"/>
                  <a:gd name="connsiteX7" fmla="*/ 91117 w 108071"/>
                  <a:gd name="connsiteY7" fmla="*/ 16955 h 374401"/>
                  <a:gd name="connsiteX8" fmla="*/ 16955 w 108071"/>
                  <a:gd name="connsiteY8" fmla="*/ 16955 h 374401"/>
                  <a:gd name="connsiteX9" fmla="*/ 16955 w 108071"/>
                  <a:gd name="connsiteY9" fmla="*/ 357446 h 37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071" h="374401">
                    <a:moveTo>
                      <a:pt x="108072" y="374401"/>
                    </a:moveTo>
                    <a:lnTo>
                      <a:pt x="0" y="374401"/>
                    </a:lnTo>
                    <a:lnTo>
                      <a:pt x="0" y="0"/>
                    </a:lnTo>
                    <a:lnTo>
                      <a:pt x="108072" y="0"/>
                    </a:lnTo>
                    <a:lnTo>
                      <a:pt x="108072" y="374401"/>
                    </a:lnTo>
                    <a:close/>
                    <a:moveTo>
                      <a:pt x="16955" y="357446"/>
                    </a:moveTo>
                    <a:lnTo>
                      <a:pt x="91117" y="357446"/>
                    </a:lnTo>
                    <a:lnTo>
                      <a:pt x="91117" y="16955"/>
                    </a:lnTo>
                    <a:lnTo>
                      <a:pt x="16955" y="16955"/>
                    </a:lnTo>
                    <a:lnTo>
                      <a:pt x="16955" y="357446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0" name="그래픽 342">
                <a:extLst>
                  <a:ext uri="{FF2B5EF4-FFF2-40B4-BE49-F238E27FC236}">
                    <a16:creationId xmlns:a16="http://schemas.microsoft.com/office/drawing/2014/main" id="{A954B83E-29EC-484B-9AF9-0389C2924A36}"/>
                  </a:ext>
                </a:extLst>
              </p:cNvPr>
              <p:cNvGrpSpPr/>
              <p:nvPr/>
            </p:nvGrpSpPr>
            <p:grpSpPr>
              <a:xfrm>
                <a:off x="8383425" y="6173166"/>
                <a:ext cx="16963" cy="363099"/>
                <a:chOff x="8383425" y="6173166"/>
                <a:chExt cx="16963" cy="363099"/>
              </a:xfrm>
              <a:grpFill/>
            </p:grpSpPr>
            <p:sp>
              <p:nvSpPr>
                <p:cNvPr id="111" name="자유형: 도형 110">
                  <a:extLst>
                    <a:ext uri="{FF2B5EF4-FFF2-40B4-BE49-F238E27FC236}">
                      <a16:creationId xmlns:a16="http://schemas.microsoft.com/office/drawing/2014/main" id="{7AFF9FAA-650A-425C-8269-1FC51AD18538}"/>
                    </a:ext>
                  </a:extLst>
                </p:cNvPr>
                <p:cNvSpPr/>
                <p:nvPr/>
              </p:nvSpPr>
              <p:spPr>
                <a:xfrm>
                  <a:off x="8383429" y="6173166"/>
                  <a:ext cx="16959" cy="8298"/>
                </a:xfrm>
                <a:custGeom>
                  <a:avLst/>
                  <a:gdLst>
                    <a:gd name="connsiteX0" fmla="*/ 0 w 16959"/>
                    <a:gd name="connsiteY0" fmla="*/ 0 h 8298"/>
                    <a:gd name="connsiteX1" fmla="*/ 16959 w 16959"/>
                    <a:gd name="connsiteY1" fmla="*/ 0 h 8298"/>
                    <a:gd name="connsiteX2" fmla="*/ 16959 w 16959"/>
                    <a:gd name="connsiteY2" fmla="*/ 8298 h 8298"/>
                    <a:gd name="connsiteX3" fmla="*/ 0 w 16959"/>
                    <a:gd name="connsiteY3" fmla="*/ 8298 h 8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59" h="8298">
                      <a:moveTo>
                        <a:pt x="0" y="0"/>
                      </a:moveTo>
                      <a:lnTo>
                        <a:pt x="16959" y="0"/>
                      </a:lnTo>
                      <a:lnTo>
                        <a:pt x="16959" y="8298"/>
                      </a:lnTo>
                      <a:lnTo>
                        <a:pt x="0" y="8298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2" name="자유형: 도형 111">
                  <a:extLst>
                    <a:ext uri="{FF2B5EF4-FFF2-40B4-BE49-F238E27FC236}">
                      <a16:creationId xmlns:a16="http://schemas.microsoft.com/office/drawing/2014/main" id="{5F2E158E-28BF-4283-B4C6-936DE250F95F}"/>
                    </a:ext>
                  </a:extLst>
                </p:cNvPr>
                <p:cNvSpPr/>
                <p:nvPr/>
              </p:nvSpPr>
              <p:spPr>
                <a:xfrm>
                  <a:off x="8383425" y="6197968"/>
                  <a:ext cx="16959" cy="320118"/>
                </a:xfrm>
                <a:custGeom>
                  <a:avLst/>
                  <a:gdLst>
                    <a:gd name="connsiteX0" fmla="*/ 16959 w 16959"/>
                    <a:gd name="connsiteY0" fmla="*/ 320119 h 320118"/>
                    <a:gd name="connsiteX1" fmla="*/ 0 w 16959"/>
                    <a:gd name="connsiteY1" fmla="*/ 320119 h 320118"/>
                    <a:gd name="connsiteX2" fmla="*/ 0 w 16959"/>
                    <a:gd name="connsiteY2" fmla="*/ 303265 h 320118"/>
                    <a:gd name="connsiteX3" fmla="*/ 16959 w 16959"/>
                    <a:gd name="connsiteY3" fmla="*/ 303265 h 320118"/>
                    <a:gd name="connsiteX4" fmla="*/ 16959 w 16959"/>
                    <a:gd name="connsiteY4" fmla="*/ 320119 h 320118"/>
                    <a:gd name="connsiteX5" fmla="*/ 16959 w 16959"/>
                    <a:gd name="connsiteY5" fmla="*/ 286419 h 320118"/>
                    <a:gd name="connsiteX6" fmla="*/ 0 w 16959"/>
                    <a:gd name="connsiteY6" fmla="*/ 286419 h 320118"/>
                    <a:gd name="connsiteX7" fmla="*/ 0 w 16959"/>
                    <a:gd name="connsiteY7" fmla="*/ 269574 h 320118"/>
                    <a:gd name="connsiteX8" fmla="*/ 16959 w 16959"/>
                    <a:gd name="connsiteY8" fmla="*/ 269574 h 320118"/>
                    <a:gd name="connsiteX9" fmla="*/ 16959 w 16959"/>
                    <a:gd name="connsiteY9" fmla="*/ 286419 h 320118"/>
                    <a:gd name="connsiteX10" fmla="*/ 16959 w 16959"/>
                    <a:gd name="connsiteY10" fmla="*/ 252724 h 320118"/>
                    <a:gd name="connsiteX11" fmla="*/ 0 w 16959"/>
                    <a:gd name="connsiteY11" fmla="*/ 252724 h 320118"/>
                    <a:gd name="connsiteX12" fmla="*/ 0 w 16959"/>
                    <a:gd name="connsiteY12" fmla="*/ 235875 h 320118"/>
                    <a:gd name="connsiteX13" fmla="*/ 16959 w 16959"/>
                    <a:gd name="connsiteY13" fmla="*/ 235875 h 320118"/>
                    <a:gd name="connsiteX14" fmla="*/ 16959 w 16959"/>
                    <a:gd name="connsiteY14" fmla="*/ 252724 h 320118"/>
                    <a:gd name="connsiteX15" fmla="*/ 16959 w 16959"/>
                    <a:gd name="connsiteY15" fmla="*/ 219025 h 320118"/>
                    <a:gd name="connsiteX16" fmla="*/ 0 w 16959"/>
                    <a:gd name="connsiteY16" fmla="*/ 219025 h 320118"/>
                    <a:gd name="connsiteX17" fmla="*/ 0 w 16959"/>
                    <a:gd name="connsiteY17" fmla="*/ 202179 h 320118"/>
                    <a:gd name="connsiteX18" fmla="*/ 16959 w 16959"/>
                    <a:gd name="connsiteY18" fmla="*/ 202179 h 320118"/>
                    <a:gd name="connsiteX19" fmla="*/ 16959 w 16959"/>
                    <a:gd name="connsiteY19" fmla="*/ 219025 h 320118"/>
                    <a:gd name="connsiteX20" fmla="*/ 16959 w 16959"/>
                    <a:gd name="connsiteY20" fmla="*/ 185325 h 320118"/>
                    <a:gd name="connsiteX21" fmla="*/ 0 w 16959"/>
                    <a:gd name="connsiteY21" fmla="*/ 185325 h 320118"/>
                    <a:gd name="connsiteX22" fmla="*/ 0 w 16959"/>
                    <a:gd name="connsiteY22" fmla="*/ 168480 h 320118"/>
                    <a:gd name="connsiteX23" fmla="*/ 16959 w 16959"/>
                    <a:gd name="connsiteY23" fmla="*/ 168480 h 320118"/>
                    <a:gd name="connsiteX24" fmla="*/ 16959 w 16959"/>
                    <a:gd name="connsiteY24" fmla="*/ 185325 h 320118"/>
                    <a:gd name="connsiteX25" fmla="*/ 16959 w 16959"/>
                    <a:gd name="connsiteY25" fmla="*/ 151635 h 320118"/>
                    <a:gd name="connsiteX26" fmla="*/ 0 w 16959"/>
                    <a:gd name="connsiteY26" fmla="*/ 151635 h 320118"/>
                    <a:gd name="connsiteX27" fmla="*/ 0 w 16959"/>
                    <a:gd name="connsiteY27" fmla="*/ 134785 h 320118"/>
                    <a:gd name="connsiteX28" fmla="*/ 16959 w 16959"/>
                    <a:gd name="connsiteY28" fmla="*/ 134785 h 320118"/>
                    <a:gd name="connsiteX29" fmla="*/ 16959 w 16959"/>
                    <a:gd name="connsiteY29" fmla="*/ 151635 h 320118"/>
                    <a:gd name="connsiteX30" fmla="*/ 16959 w 16959"/>
                    <a:gd name="connsiteY30" fmla="*/ 117935 h 320118"/>
                    <a:gd name="connsiteX31" fmla="*/ 0 w 16959"/>
                    <a:gd name="connsiteY31" fmla="*/ 117935 h 320118"/>
                    <a:gd name="connsiteX32" fmla="*/ 0 w 16959"/>
                    <a:gd name="connsiteY32" fmla="*/ 101090 h 320118"/>
                    <a:gd name="connsiteX33" fmla="*/ 16959 w 16959"/>
                    <a:gd name="connsiteY33" fmla="*/ 101090 h 320118"/>
                    <a:gd name="connsiteX34" fmla="*/ 16959 w 16959"/>
                    <a:gd name="connsiteY34" fmla="*/ 117935 h 320118"/>
                    <a:gd name="connsiteX35" fmla="*/ 16959 w 16959"/>
                    <a:gd name="connsiteY35" fmla="*/ 84236 h 320118"/>
                    <a:gd name="connsiteX36" fmla="*/ 0 w 16959"/>
                    <a:gd name="connsiteY36" fmla="*/ 84236 h 320118"/>
                    <a:gd name="connsiteX37" fmla="*/ 0 w 16959"/>
                    <a:gd name="connsiteY37" fmla="*/ 67390 h 320118"/>
                    <a:gd name="connsiteX38" fmla="*/ 16959 w 16959"/>
                    <a:gd name="connsiteY38" fmla="*/ 67390 h 320118"/>
                    <a:gd name="connsiteX39" fmla="*/ 16959 w 16959"/>
                    <a:gd name="connsiteY39" fmla="*/ 84236 h 320118"/>
                    <a:gd name="connsiteX40" fmla="*/ 16959 w 16959"/>
                    <a:gd name="connsiteY40" fmla="*/ 50541 h 320118"/>
                    <a:gd name="connsiteX41" fmla="*/ 0 w 16959"/>
                    <a:gd name="connsiteY41" fmla="*/ 50541 h 320118"/>
                    <a:gd name="connsiteX42" fmla="*/ 0 w 16959"/>
                    <a:gd name="connsiteY42" fmla="*/ 33695 h 320118"/>
                    <a:gd name="connsiteX43" fmla="*/ 16959 w 16959"/>
                    <a:gd name="connsiteY43" fmla="*/ 33695 h 320118"/>
                    <a:gd name="connsiteX44" fmla="*/ 16959 w 16959"/>
                    <a:gd name="connsiteY44" fmla="*/ 50541 h 320118"/>
                    <a:gd name="connsiteX45" fmla="*/ 16959 w 16959"/>
                    <a:gd name="connsiteY45" fmla="*/ 16845 h 320118"/>
                    <a:gd name="connsiteX46" fmla="*/ 0 w 16959"/>
                    <a:gd name="connsiteY46" fmla="*/ 16845 h 320118"/>
                    <a:gd name="connsiteX47" fmla="*/ 0 w 16959"/>
                    <a:gd name="connsiteY47" fmla="*/ 0 h 320118"/>
                    <a:gd name="connsiteX48" fmla="*/ 16959 w 16959"/>
                    <a:gd name="connsiteY48" fmla="*/ 0 h 320118"/>
                    <a:gd name="connsiteX49" fmla="*/ 16959 w 16959"/>
                    <a:gd name="connsiteY49" fmla="*/ 16845 h 320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6959" h="320118">
                      <a:moveTo>
                        <a:pt x="16959" y="320119"/>
                      </a:moveTo>
                      <a:lnTo>
                        <a:pt x="0" y="320119"/>
                      </a:lnTo>
                      <a:lnTo>
                        <a:pt x="0" y="303265"/>
                      </a:lnTo>
                      <a:lnTo>
                        <a:pt x="16959" y="303265"/>
                      </a:lnTo>
                      <a:lnTo>
                        <a:pt x="16959" y="320119"/>
                      </a:lnTo>
                      <a:close/>
                      <a:moveTo>
                        <a:pt x="16959" y="286419"/>
                      </a:moveTo>
                      <a:lnTo>
                        <a:pt x="0" y="286419"/>
                      </a:lnTo>
                      <a:lnTo>
                        <a:pt x="0" y="269574"/>
                      </a:lnTo>
                      <a:lnTo>
                        <a:pt x="16959" y="269574"/>
                      </a:lnTo>
                      <a:lnTo>
                        <a:pt x="16959" y="286419"/>
                      </a:lnTo>
                      <a:close/>
                      <a:moveTo>
                        <a:pt x="16959" y="252724"/>
                      </a:moveTo>
                      <a:lnTo>
                        <a:pt x="0" y="252724"/>
                      </a:lnTo>
                      <a:lnTo>
                        <a:pt x="0" y="235875"/>
                      </a:lnTo>
                      <a:lnTo>
                        <a:pt x="16959" y="235875"/>
                      </a:lnTo>
                      <a:lnTo>
                        <a:pt x="16959" y="252724"/>
                      </a:lnTo>
                      <a:close/>
                      <a:moveTo>
                        <a:pt x="16959" y="219025"/>
                      </a:moveTo>
                      <a:lnTo>
                        <a:pt x="0" y="219025"/>
                      </a:lnTo>
                      <a:lnTo>
                        <a:pt x="0" y="202179"/>
                      </a:lnTo>
                      <a:lnTo>
                        <a:pt x="16959" y="202179"/>
                      </a:lnTo>
                      <a:lnTo>
                        <a:pt x="16959" y="219025"/>
                      </a:lnTo>
                      <a:close/>
                      <a:moveTo>
                        <a:pt x="16959" y="185325"/>
                      </a:moveTo>
                      <a:lnTo>
                        <a:pt x="0" y="185325"/>
                      </a:lnTo>
                      <a:lnTo>
                        <a:pt x="0" y="168480"/>
                      </a:lnTo>
                      <a:lnTo>
                        <a:pt x="16959" y="168480"/>
                      </a:lnTo>
                      <a:lnTo>
                        <a:pt x="16959" y="185325"/>
                      </a:lnTo>
                      <a:close/>
                      <a:moveTo>
                        <a:pt x="16959" y="151635"/>
                      </a:moveTo>
                      <a:lnTo>
                        <a:pt x="0" y="151635"/>
                      </a:lnTo>
                      <a:lnTo>
                        <a:pt x="0" y="134785"/>
                      </a:lnTo>
                      <a:lnTo>
                        <a:pt x="16959" y="134785"/>
                      </a:lnTo>
                      <a:lnTo>
                        <a:pt x="16959" y="151635"/>
                      </a:lnTo>
                      <a:close/>
                      <a:moveTo>
                        <a:pt x="16959" y="117935"/>
                      </a:moveTo>
                      <a:lnTo>
                        <a:pt x="0" y="117935"/>
                      </a:lnTo>
                      <a:lnTo>
                        <a:pt x="0" y="101090"/>
                      </a:lnTo>
                      <a:lnTo>
                        <a:pt x="16959" y="101090"/>
                      </a:lnTo>
                      <a:lnTo>
                        <a:pt x="16959" y="117935"/>
                      </a:lnTo>
                      <a:close/>
                      <a:moveTo>
                        <a:pt x="16959" y="84236"/>
                      </a:moveTo>
                      <a:lnTo>
                        <a:pt x="0" y="84236"/>
                      </a:lnTo>
                      <a:lnTo>
                        <a:pt x="0" y="67390"/>
                      </a:lnTo>
                      <a:lnTo>
                        <a:pt x="16959" y="67390"/>
                      </a:lnTo>
                      <a:lnTo>
                        <a:pt x="16959" y="84236"/>
                      </a:lnTo>
                      <a:close/>
                      <a:moveTo>
                        <a:pt x="16959" y="50541"/>
                      </a:moveTo>
                      <a:lnTo>
                        <a:pt x="0" y="50541"/>
                      </a:lnTo>
                      <a:lnTo>
                        <a:pt x="0" y="33695"/>
                      </a:lnTo>
                      <a:lnTo>
                        <a:pt x="16959" y="33695"/>
                      </a:lnTo>
                      <a:lnTo>
                        <a:pt x="16959" y="50541"/>
                      </a:lnTo>
                      <a:close/>
                      <a:moveTo>
                        <a:pt x="16959" y="16845"/>
                      </a:moveTo>
                      <a:lnTo>
                        <a:pt x="0" y="16845"/>
                      </a:lnTo>
                      <a:lnTo>
                        <a:pt x="0" y="0"/>
                      </a:lnTo>
                      <a:lnTo>
                        <a:pt x="16959" y="0"/>
                      </a:lnTo>
                      <a:lnTo>
                        <a:pt x="16959" y="16845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3" name="자유형: 도형 112">
                  <a:extLst>
                    <a:ext uri="{FF2B5EF4-FFF2-40B4-BE49-F238E27FC236}">
                      <a16:creationId xmlns:a16="http://schemas.microsoft.com/office/drawing/2014/main" id="{1D9C2DFA-473E-4482-9A3C-CB84D84DF97A}"/>
                    </a:ext>
                  </a:extLst>
                </p:cNvPr>
                <p:cNvSpPr/>
                <p:nvPr/>
              </p:nvSpPr>
              <p:spPr>
                <a:xfrm>
                  <a:off x="8383429" y="6527971"/>
                  <a:ext cx="16959" cy="8294"/>
                </a:xfrm>
                <a:custGeom>
                  <a:avLst/>
                  <a:gdLst>
                    <a:gd name="connsiteX0" fmla="*/ 0 w 16959"/>
                    <a:gd name="connsiteY0" fmla="*/ 0 h 8294"/>
                    <a:gd name="connsiteX1" fmla="*/ 16959 w 16959"/>
                    <a:gd name="connsiteY1" fmla="*/ 0 h 8294"/>
                    <a:gd name="connsiteX2" fmla="*/ 16959 w 16959"/>
                    <a:gd name="connsiteY2" fmla="*/ 8294 h 8294"/>
                    <a:gd name="connsiteX3" fmla="*/ 0 w 16959"/>
                    <a:gd name="connsiteY3" fmla="*/ 8294 h 8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59" h="8294">
                      <a:moveTo>
                        <a:pt x="0" y="0"/>
                      </a:moveTo>
                      <a:lnTo>
                        <a:pt x="16959" y="0"/>
                      </a:lnTo>
                      <a:lnTo>
                        <a:pt x="16959" y="8294"/>
                      </a:lnTo>
                      <a:lnTo>
                        <a:pt x="0" y="8294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01" name="그래픽 342">
              <a:extLst>
                <a:ext uri="{FF2B5EF4-FFF2-40B4-BE49-F238E27FC236}">
                  <a16:creationId xmlns:a16="http://schemas.microsoft.com/office/drawing/2014/main" id="{57EEF697-04D3-4E03-B42A-0FD725CFA893}"/>
                </a:ext>
              </a:extLst>
            </p:cNvPr>
            <p:cNvGrpSpPr/>
            <p:nvPr/>
          </p:nvGrpSpPr>
          <p:grpSpPr>
            <a:xfrm>
              <a:off x="7906850" y="6292324"/>
              <a:ext cx="299366" cy="302505"/>
              <a:chOff x="7906850" y="6292325"/>
              <a:chExt cx="299366" cy="302507"/>
            </a:xfrm>
            <a:grpFill/>
          </p:grpSpPr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CF02FACE-0218-408E-BD19-87C6C571B45B}"/>
                  </a:ext>
                </a:extLst>
              </p:cNvPr>
              <p:cNvSpPr/>
              <p:nvPr/>
            </p:nvSpPr>
            <p:spPr>
              <a:xfrm>
                <a:off x="7906850" y="6292325"/>
                <a:ext cx="299366" cy="302505"/>
              </a:xfrm>
              <a:custGeom>
                <a:avLst/>
                <a:gdLst>
                  <a:gd name="connsiteX0" fmla="*/ 149685 w 299366"/>
                  <a:gd name="connsiteY0" fmla="*/ 302505 h 302505"/>
                  <a:gd name="connsiteX1" fmla="*/ 0 w 299366"/>
                  <a:gd name="connsiteY1" fmla="*/ 151251 h 302505"/>
                  <a:gd name="connsiteX2" fmla="*/ 149685 w 299366"/>
                  <a:gd name="connsiteY2" fmla="*/ 0 h 302505"/>
                  <a:gd name="connsiteX3" fmla="*/ 299367 w 299366"/>
                  <a:gd name="connsiteY3" fmla="*/ 151251 h 302505"/>
                  <a:gd name="connsiteX4" fmla="*/ 149685 w 299366"/>
                  <a:gd name="connsiteY4" fmla="*/ 302505 h 302505"/>
                  <a:gd name="connsiteX5" fmla="*/ 149685 w 299366"/>
                  <a:gd name="connsiteY5" fmla="*/ 16955 h 302505"/>
                  <a:gd name="connsiteX6" fmla="*/ 16955 w 299366"/>
                  <a:gd name="connsiteY6" fmla="*/ 151251 h 302505"/>
                  <a:gd name="connsiteX7" fmla="*/ 149685 w 299366"/>
                  <a:gd name="connsiteY7" fmla="*/ 285550 h 302505"/>
                  <a:gd name="connsiteX8" fmla="*/ 282407 w 299366"/>
                  <a:gd name="connsiteY8" fmla="*/ 151251 h 302505"/>
                  <a:gd name="connsiteX9" fmla="*/ 149685 w 299366"/>
                  <a:gd name="connsiteY9" fmla="*/ 16955 h 30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366" h="302505">
                    <a:moveTo>
                      <a:pt x="149685" y="302505"/>
                    </a:moveTo>
                    <a:cubicBezTo>
                      <a:pt x="67150" y="302505"/>
                      <a:pt x="0" y="234655"/>
                      <a:pt x="0" y="151251"/>
                    </a:cubicBezTo>
                    <a:cubicBezTo>
                      <a:pt x="0" y="67850"/>
                      <a:pt x="67150" y="0"/>
                      <a:pt x="149685" y="0"/>
                    </a:cubicBezTo>
                    <a:cubicBezTo>
                      <a:pt x="232217" y="4"/>
                      <a:pt x="299367" y="67854"/>
                      <a:pt x="299367" y="151251"/>
                    </a:cubicBezTo>
                    <a:cubicBezTo>
                      <a:pt x="299367" y="234655"/>
                      <a:pt x="232217" y="302505"/>
                      <a:pt x="149685" y="302505"/>
                    </a:cubicBezTo>
                    <a:close/>
                    <a:moveTo>
                      <a:pt x="149685" y="16955"/>
                    </a:moveTo>
                    <a:cubicBezTo>
                      <a:pt x="76499" y="16955"/>
                      <a:pt x="16955" y="77199"/>
                      <a:pt x="16955" y="151251"/>
                    </a:cubicBezTo>
                    <a:cubicBezTo>
                      <a:pt x="16955" y="225307"/>
                      <a:pt x="76499" y="285550"/>
                      <a:pt x="149685" y="285550"/>
                    </a:cubicBezTo>
                    <a:cubicBezTo>
                      <a:pt x="222868" y="285550"/>
                      <a:pt x="282407" y="225307"/>
                      <a:pt x="282407" y="151251"/>
                    </a:cubicBezTo>
                    <a:cubicBezTo>
                      <a:pt x="282407" y="77203"/>
                      <a:pt x="222868" y="16959"/>
                      <a:pt x="149685" y="1695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DB65D7AF-EAA0-43AD-B77B-68689D6DF278}"/>
                  </a:ext>
                </a:extLst>
              </p:cNvPr>
              <p:cNvSpPr/>
              <p:nvPr/>
            </p:nvSpPr>
            <p:spPr>
              <a:xfrm>
                <a:off x="7966368" y="6292326"/>
                <a:ext cx="180292" cy="302505"/>
              </a:xfrm>
              <a:custGeom>
                <a:avLst/>
                <a:gdLst>
                  <a:gd name="connsiteX0" fmla="*/ 90167 w 180292"/>
                  <a:gd name="connsiteY0" fmla="*/ 302505 h 302505"/>
                  <a:gd name="connsiteX1" fmla="*/ 0 w 180292"/>
                  <a:gd name="connsiteY1" fmla="*/ 151251 h 302505"/>
                  <a:gd name="connsiteX2" fmla="*/ 90167 w 180292"/>
                  <a:gd name="connsiteY2" fmla="*/ 0 h 302505"/>
                  <a:gd name="connsiteX3" fmla="*/ 180293 w 180292"/>
                  <a:gd name="connsiteY3" fmla="*/ 151251 h 302505"/>
                  <a:gd name="connsiteX4" fmla="*/ 90167 w 180292"/>
                  <a:gd name="connsiteY4" fmla="*/ 302505 h 302505"/>
                  <a:gd name="connsiteX5" fmla="*/ 90167 w 180292"/>
                  <a:gd name="connsiteY5" fmla="*/ 16955 h 302505"/>
                  <a:gd name="connsiteX6" fmla="*/ 16955 w 180292"/>
                  <a:gd name="connsiteY6" fmla="*/ 151251 h 302505"/>
                  <a:gd name="connsiteX7" fmla="*/ 90167 w 180292"/>
                  <a:gd name="connsiteY7" fmla="*/ 285550 h 302505"/>
                  <a:gd name="connsiteX8" fmla="*/ 163337 w 180292"/>
                  <a:gd name="connsiteY8" fmla="*/ 151251 h 302505"/>
                  <a:gd name="connsiteX9" fmla="*/ 90167 w 180292"/>
                  <a:gd name="connsiteY9" fmla="*/ 16955 h 30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292" h="302505">
                    <a:moveTo>
                      <a:pt x="90167" y="302505"/>
                    </a:moveTo>
                    <a:cubicBezTo>
                      <a:pt x="39610" y="302505"/>
                      <a:pt x="0" y="236069"/>
                      <a:pt x="0" y="151251"/>
                    </a:cubicBezTo>
                    <a:cubicBezTo>
                      <a:pt x="0" y="66433"/>
                      <a:pt x="39606" y="0"/>
                      <a:pt x="90167" y="0"/>
                    </a:cubicBezTo>
                    <a:cubicBezTo>
                      <a:pt x="140704" y="8"/>
                      <a:pt x="180293" y="66441"/>
                      <a:pt x="180293" y="151251"/>
                    </a:cubicBezTo>
                    <a:cubicBezTo>
                      <a:pt x="180293" y="236069"/>
                      <a:pt x="140704" y="302505"/>
                      <a:pt x="90167" y="302505"/>
                    </a:cubicBezTo>
                    <a:close/>
                    <a:moveTo>
                      <a:pt x="90167" y="16955"/>
                    </a:moveTo>
                    <a:cubicBezTo>
                      <a:pt x="50482" y="16955"/>
                      <a:pt x="16955" y="78456"/>
                      <a:pt x="16955" y="151251"/>
                    </a:cubicBezTo>
                    <a:cubicBezTo>
                      <a:pt x="16955" y="224049"/>
                      <a:pt x="50482" y="285550"/>
                      <a:pt x="90167" y="285550"/>
                    </a:cubicBezTo>
                    <a:cubicBezTo>
                      <a:pt x="129828" y="285550"/>
                      <a:pt x="163337" y="224049"/>
                      <a:pt x="163337" y="151251"/>
                    </a:cubicBezTo>
                    <a:cubicBezTo>
                      <a:pt x="163337" y="78456"/>
                      <a:pt x="129828" y="16959"/>
                      <a:pt x="90167" y="1695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92B25308-5F8A-4F6B-BC01-57395F6AF7F8}"/>
                  </a:ext>
                </a:extLst>
              </p:cNvPr>
              <p:cNvSpPr/>
              <p:nvPr/>
            </p:nvSpPr>
            <p:spPr>
              <a:xfrm>
                <a:off x="8048056" y="6292331"/>
                <a:ext cx="158160" cy="302501"/>
              </a:xfrm>
              <a:custGeom>
                <a:avLst/>
                <a:gdLst>
                  <a:gd name="connsiteX0" fmla="*/ 8480 w 158160"/>
                  <a:gd name="connsiteY0" fmla="*/ 302501 h 302501"/>
                  <a:gd name="connsiteX1" fmla="*/ 0 w 158160"/>
                  <a:gd name="connsiteY1" fmla="*/ 302501 h 302501"/>
                  <a:gd name="connsiteX2" fmla="*/ 0 w 158160"/>
                  <a:gd name="connsiteY2" fmla="*/ 0 h 302501"/>
                  <a:gd name="connsiteX3" fmla="*/ 8480 w 158160"/>
                  <a:gd name="connsiteY3" fmla="*/ 0 h 302501"/>
                  <a:gd name="connsiteX4" fmla="*/ 158161 w 158160"/>
                  <a:gd name="connsiteY4" fmla="*/ 151251 h 302501"/>
                  <a:gd name="connsiteX5" fmla="*/ 8480 w 158160"/>
                  <a:gd name="connsiteY5" fmla="*/ 302501 h 302501"/>
                  <a:gd name="connsiteX6" fmla="*/ 16955 w 158160"/>
                  <a:gd name="connsiteY6" fmla="*/ 17225 h 302501"/>
                  <a:gd name="connsiteX7" fmla="*/ 16955 w 158160"/>
                  <a:gd name="connsiteY7" fmla="*/ 285280 h 302501"/>
                  <a:gd name="connsiteX8" fmla="*/ 141202 w 158160"/>
                  <a:gd name="connsiteY8" fmla="*/ 151246 h 302501"/>
                  <a:gd name="connsiteX9" fmla="*/ 16955 w 158160"/>
                  <a:gd name="connsiteY9" fmla="*/ 17225 h 30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8160" h="302501">
                    <a:moveTo>
                      <a:pt x="8480" y="302501"/>
                    </a:moveTo>
                    <a:lnTo>
                      <a:pt x="0" y="302501"/>
                    </a:lnTo>
                    <a:lnTo>
                      <a:pt x="0" y="0"/>
                    </a:lnTo>
                    <a:lnTo>
                      <a:pt x="8480" y="0"/>
                    </a:lnTo>
                    <a:cubicBezTo>
                      <a:pt x="91011" y="0"/>
                      <a:pt x="158161" y="67850"/>
                      <a:pt x="158161" y="151251"/>
                    </a:cubicBezTo>
                    <a:cubicBezTo>
                      <a:pt x="158161" y="234651"/>
                      <a:pt x="91011" y="302501"/>
                      <a:pt x="8480" y="302501"/>
                    </a:cubicBezTo>
                    <a:close/>
                    <a:moveTo>
                      <a:pt x="16955" y="17225"/>
                    </a:moveTo>
                    <a:lnTo>
                      <a:pt x="16955" y="285280"/>
                    </a:lnTo>
                    <a:cubicBezTo>
                      <a:pt x="86210" y="280842"/>
                      <a:pt x="141202" y="222425"/>
                      <a:pt x="141202" y="151246"/>
                    </a:cubicBezTo>
                    <a:cubicBezTo>
                      <a:pt x="141202" y="80076"/>
                      <a:pt x="86210" y="21655"/>
                      <a:pt x="16955" y="1722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3CA57967-5E56-4BBC-8347-87D8355A4EFE}"/>
                  </a:ext>
                </a:extLst>
              </p:cNvPr>
              <p:cNvSpPr/>
              <p:nvPr/>
            </p:nvSpPr>
            <p:spPr>
              <a:xfrm>
                <a:off x="7906850" y="6384766"/>
                <a:ext cx="299362" cy="117618"/>
              </a:xfrm>
              <a:custGeom>
                <a:avLst/>
                <a:gdLst>
                  <a:gd name="connsiteX0" fmla="*/ 287567 w 299362"/>
                  <a:gd name="connsiteY0" fmla="*/ 117619 h 117618"/>
                  <a:gd name="connsiteX1" fmla="*/ 11753 w 299362"/>
                  <a:gd name="connsiteY1" fmla="*/ 117619 h 117618"/>
                  <a:gd name="connsiteX2" fmla="*/ 9699 w 299362"/>
                  <a:gd name="connsiteY2" fmla="*/ 112092 h 117618"/>
                  <a:gd name="connsiteX3" fmla="*/ 0 w 299362"/>
                  <a:gd name="connsiteY3" fmla="*/ 58809 h 117618"/>
                  <a:gd name="connsiteX4" fmla="*/ 9716 w 299362"/>
                  <a:gd name="connsiteY4" fmla="*/ 5514 h 117618"/>
                  <a:gd name="connsiteX5" fmla="*/ 11770 w 299362"/>
                  <a:gd name="connsiteY5" fmla="*/ 0 h 117618"/>
                  <a:gd name="connsiteX6" fmla="*/ 287567 w 299362"/>
                  <a:gd name="connsiteY6" fmla="*/ 0 h 117618"/>
                  <a:gd name="connsiteX7" fmla="*/ 289621 w 299362"/>
                  <a:gd name="connsiteY7" fmla="*/ 5510 h 117618"/>
                  <a:gd name="connsiteX8" fmla="*/ 299363 w 299362"/>
                  <a:gd name="connsiteY8" fmla="*/ 58814 h 117618"/>
                  <a:gd name="connsiteX9" fmla="*/ 289621 w 299362"/>
                  <a:gd name="connsiteY9" fmla="*/ 112109 h 117618"/>
                  <a:gd name="connsiteX10" fmla="*/ 287567 w 299362"/>
                  <a:gd name="connsiteY10" fmla="*/ 117619 h 117618"/>
                  <a:gd name="connsiteX11" fmla="*/ 23667 w 299362"/>
                  <a:gd name="connsiteY11" fmla="*/ 100659 h 117618"/>
                  <a:gd name="connsiteX12" fmla="*/ 275674 w 299362"/>
                  <a:gd name="connsiteY12" fmla="*/ 100659 h 117618"/>
                  <a:gd name="connsiteX13" fmla="*/ 282407 w 299362"/>
                  <a:gd name="connsiteY13" fmla="*/ 58809 h 117618"/>
                  <a:gd name="connsiteX14" fmla="*/ 275674 w 299362"/>
                  <a:gd name="connsiteY14" fmla="*/ 16951 h 117618"/>
                  <a:gd name="connsiteX15" fmla="*/ 23676 w 299362"/>
                  <a:gd name="connsiteY15" fmla="*/ 16951 h 117618"/>
                  <a:gd name="connsiteX16" fmla="*/ 16955 w 299362"/>
                  <a:gd name="connsiteY16" fmla="*/ 58809 h 117618"/>
                  <a:gd name="connsiteX17" fmla="*/ 23667 w 299362"/>
                  <a:gd name="connsiteY17" fmla="*/ 100659 h 1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9362" h="117618">
                    <a:moveTo>
                      <a:pt x="287567" y="117619"/>
                    </a:moveTo>
                    <a:lnTo>
                      <a:pt x="11753" y="117619"/>
                    </a:lnTo>
                    <a:lnTo>
                      <a:pt x="9699" y="112092"/>
                    </a:lnTo>
                    <a:cubicBezTo>
                      <a:pt x="3261" y="94783"/>
                      <a:pt x="0" y="76857"/>
                      <a:pt x="0" y="58809"/>
                    </a:cubicBezTo>
                    <a:cubicBezTo>
                      <a:pt x="0" y="40745"/>
                      <a:pt x="3265" y="22811"/>
                      <a:pt x="9716" y="5514"/>
                    </a:cubicBezTo>
                    <a:lnTo>
                      <a:pt x="11770" y="0"/>
                    </a:lnTo>
                    <a:lnTo>
                      <a:pt x="287567" y="0"/>
                    </a:lnTo>
                    <a:lnTo>
                      <a:pt x="289621" y="5510"/>
                    </a:lnTo>
                    <a:cubicBezTo>
                      <a:pt x="296085" y="22794"/>
                      <a:pt x="299363" y="40732"/>
                      <a:pt x="299363" y="58814"/>
                    </a:cubicBezTo>
                    <a:cubicBezTo>
                      <a:pt x="299363" y="76891"/>
                      <a:pt x="296089" y="94825"/>
                      <a:pt x="289621" y="112109"/>
                    </a:cubicBezTo>
                    <a:lnTo>
                      <a:pt x="287567" y="117619"/>
                    </a:lnTo>
                    <a:close/>
                    <a:moveTo>
                      <a:pt x="23667" y="100659"/>
                    </a:moveTo>
                    <a:lnTo>
                      <a:pt x="275674" y="100659"/>
                    </a:lnTo>
                    <a:cubicBezTo>
                      <a:pt x="280150" y="86999"/>
                      <a:pt x="282407" y="72951"/>
                      <a:pt x="282407" y="58809"/>
                    </a:cubicBezTo>
                    <a:cubicBezTo>
                      <a:pt x="282407" y="44664"/>
                      <a:pt x="280146" y="30611"/>
                      <a:pt x="275674" y="16951"/>
                    </a:cubicBezTo>
                    <a:lnTo>
                      <a:pt x="23676" y="16951"/>
                    </a:lnTo>
                    <a:cubicBezTo>
                      <a:pt x="19212" y="30624"/>
                      <a:pt x="16955" y="44677"/>
                      <a:pt x="16955" y="58809"/>
                    </a:cubicBezTo>
                    <a:cubicBezTo>
                      <a:pt x="16955" y="72930"/>
                      <a:pt x="19212" y="86978"/>
                      <a:pt x="23667" y="100659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14" name="그래픽 39">
            <a:extLst>
              <a:ext uri="{FF2B5EF4-FFF2-40B4-BE49-F238E27FC236}">
                <a16:creationId xmlns:a16="http://schemas.microsoft.com/office/drawing/2014/main" id="{EB597FD4-BB7E-4B42-BF59-FE6D40336595}"/>
              </a:ext>
            </a:extLst>
          </p:cNvPr>
          <p:cNvGrpSpPr/>
          <p:nvPr/>
        </p:nvGrpSpPr>
        <p:grpSpPr>
          <a:xfrm>
            <a:off x="4497517" y="3793359"/>
            <a:ext cx="442315" cy="437883"/>
            <a:chOff x="7270914" y="4323490"/>
            <a:chExt cx="540000" cy="534579"/>
          </a:xfrm>
          <a:solidFill>
            <a:schemeClr val="accent1"/>
          </a:solidFill>
        </p:grpSpPr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D27636A3-DC62-425D-9270-F10676234E8B}"/>
                </a:ext>
              </a:extLst>
            </p:cNvPr>
            <p:cNvSpPr/>
            <p:nvPr/>
          </p:nvSpPr>
          <p:spPr>
            <a:xfrm>
              <a:off x="7470370" y="4499239"/>
              <a:ext cx="16875" cy="36195"/>
            </a:xfrm>
            <a:custGeom>
              <a:avLst/>
              <a:gdLst>
                <a:gd name="connsiteX0" fmla="*/ 0 w 16875"/>
                <a:gd name="connsiteY0" fmla="*/ 0 h 36196"/>
                <a:gd name="connsiteX1" fmla="*/ 16875 w 16875"/>
                <a:gd name="connsiteY1" fmla="*/ 0 h 36196"/>
                <a:gd name="connsiteX2" fmla="*/ 16875 w 16875"/>
                <a:gd name="connsiteY2" fmla="*/ 36197 h 36196"/>
                <a:gd name="connsiteX3" fmla="*/ 0 w 16875"/>
                <a:gd name="connsiteY3" fmla="*/ 36197 h 3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6196">
                  <a:moveTo>
                    <a:pt x="0" y="0"/>
                  </a:moveTo>
                  <a:lnTo>
                    <a:pt x="16875" y="0"/>
                  </a:lnTo>
                  <a:lnTo>
                    <a:pt x="16875" y="36197"/>
                  </a:lnTo>
                  <a:lnTo>
                    <a:pt x="0" y="3619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E6AE61EB-D2A8-4E00-9B9E-0C2890BBD1A6}"/>
                </a:ext>
              </a:extLst>
            </p:cNvPr>
            <p:cNvSpPr/>
            <p:nvPr/>
          </p:nvSpPr>
          <p:spPr>
            <a:xfrm>
              <a:off x="7467982" y="4323490"/>
              <a:ext cx="173032" cy="106091"/>
            </a:xfrm>
            <a:custGeom>
              <a:avLst/>
              <a:gdLst>
                <a:gd name="connsiteX0" fmla="*/ 173032 w 173032"/>
                <a:gd name="connsiteY0" fmla="*/ 106093 h 106093"/>
                <a:gd name="connsiteX1" fmla="*/ 156157 w 173032"/>
                <a:gd name="connsiteY1" fmla="*/ 106093 h 106093"/>
                <a:gd name="connsiteX2" fmla="*/ 156157 w 173032"/>
                <a:gd name="connsiteY2" fmla="*/ 16875 h 106093"/>
                <a:gd name="connsiteX3" fmla="*/ 0 w 173032"/>
                <a:gd name="connsiteY3" fmla="*/ 16875 h 106093"/>
                <a:gd name="connsiteX4" fmla="*/ 0 w 173032"/>
                <a:gd name="connsiteY4" fmla="*/ 0 h 106093"/>
                <a:gd name="connsiteX5" fmla="*/ 173032 w 173032"/>
                <a:gd name="connsiteY5" fmla="*/ 0 h 10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032" h="106093">
                  <a:moveTo>
                    <a:pt x="173032" y="106093"/>
                  </a:moveTo>
                  <a:lnTo>
                    <a:pt x="156157" y="106093"/>
                  </a:lnTo>
                  <a:lnTo>
                    <a:pt x="156157" y="16875"/>
                  </a:lnTo>
                  <a:lnTo>
                    <a:pt x="0" y="16875"/>
                  </a:lnTo>
                  <a:lnTo>
                    <a:pt x="0" y="0"/>
                  </a:lnTo>
                  <a:lnTo>
                    <a:pt x="17303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F7871335-7559-4665-BA97-0E6FC90E32A3}"/>
                </a:ext>
              </a:extLst>
            </p:cNvPr>
            <p:cNvSpPr/>
            <p:nvPr/>
          </p:nvSpPr>
          <p:spPr>
            <a:xfrm>
              <a:off x="7376685" y="4529162"/>
              <a:ext cx="166370" cy="328907"/>
            </a:xfrm>
            <a:custGeom>
              <a:avLst/>
              <a:gdLst>
                <a:gd name="connsiteX0" fmla="*/ 166371 w 166370"/>
                <a:gd name="connsiteY0" fmla="*/ 328915 h 328914"/>
                <a:gd name="connsiteX1" fmla="*/ 0 w 166370"/>
                <a:gd name="connsiteY1" fmla="*/ 328915 h 328914"/>
                <a:gd name="connsiteX2" fmla="*/ 0 w 166370"/>
                <a:gd name="connsiteY2" fmla="*/ 0 h 328914"/>
                <a:gd name="connsiteX3" fmla="*/ 166371 w 166370"/>
                <a:gd name="connsiteY3" fmla="*/ 0 h 328914"/>
                <a:gd name="connsiteX4" fmla="*/ 166371 w 166370"/>
                <a:gd name="connsiteY4" fmla="*/ 328915 h 328914"/>
                <a:gd name="connsiteX5" fmla="*/ 16875 w 166370"/>
                <a:gd name="connsiteY5" fmla="*/ 312040 h 328914"/>
                <a:gd name="connsiteX6" fmla="*/ 149496 w 166370"/>
                <a:gd name="connsiteY6" fmla="*/ 312040 h 328914"/>
                <a:gd name="connsiteX7" fmla="*/ 149496 w 166370"/>
                <a:gd name="connsiteY7" fmla="*/ 16875 h 328914"/>
                <a:gd name="connsiteX8" fmla="*/ 16875 w 166370"/>
                <a:gd name="connsiteY8" fmla="*/ 16875 h 328914"/>
                <a:gd name="connsiteX9" fmla="*/ 16875 w 166370"/>
                <a:gd name="connsiteY9" fmla="*/ 312040 h 32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70" h="328914">
                  <a:moveTo>
                    <a:pt x="166371" y="328915"/>
                  </a:moveTo>
                  <a:lnTo>
                    <a:pt x="0" y="328915"/>
                  </a:lnTo>
                  <a:lnTo>
                    <a:pt x="0" y="0"/>
                  </a:lnTo>
                  <a:lnTo>
                    <a:pt x="166371" y="0"/>
                  </a:lnTo>
                  <a:lnTo>
                    <a:pt x="166371" y="328915"/>
                  </a:lnTo>
                  <a:close/>
                  <a:moveTo>
                    <a:pt x="16875" y="312040"/>
                  </a:moveTo>
                  <a:lnTo>
                    <a:pt x="149496" y="312040"/>
                  </a:lnTo>
                  <a:lnTo>
                    <a:pt x="149496" y="16875"/>
                  </a:lnTo>
                  <a:lnTo>
                    <a:pt x="16875" y="16875"/>
                  </a:lnTo>
                  <a:lnTo>
                    <a:pt x="16875" y="31204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래픽 39">
              <a:extLst>
                <a:ext uri="{FF2B5EF4-FFF2-40B4-BE49-F238E27FC236}">
                  <a16:creationId xmlns:a16="http://schemas.microsoft.com/office/drawing/2014/main" id="{04CAC1D9-FC4D-4A88-9488-C45A681D2F19}"/>
                </a:ext>
              </a:extLst>
            </p:cNvPr>
            <p:cNvGrpSpPr/>
            <p:nvPr/>
          </p:nvGrpSpPr>
          <p:grpSpPr>
            <a:xfrm>
              <a:off x="7409511" y="4610524"/>
              <a:ext cx="100094" cy="16875"/>
              <a:chOff x="7409523" y="4610622"/>
              <a:chExt cx="100094" cy="16875"/>
            </a:xfrm>
            <a:grpFill/>
          </p:grpSpPr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B0790AD8-90E0-4EBA-812D-F49B8B9D41A8}"/>
                  </a:ext>
                </a:extLst>
              </p:cNvPr>
              <p:cNvSpPr/>
              <p:nvPr/>
            </p:nvSpPr>
            <p:spPr>
              <a:xfrm>
                <a:off x="7409523" y="461062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자유형: 도형 163">
                <a:extLst>
                  <a:ext uri="{FF2B5EF4-FFF2-40B4-BE49-F238E27FC236}">
                    <a16:creationId xmlns:a16="http://schemas.microsoft.com/office/drawing/2014/main" id="{8F007DAA-0503-46F2-BA7B-BDAA3FC88C55}"/>
                  </a:ext>
                </a:extLst>
              </p:cNvPr>
              <p:cNvSpPr/>
              <p:nvPr/>
            </p:nvSpPr>
            <p:spPr>
              <a:xfrm>
                <a:off x="7449542" y="461062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자유형: 도형 164">
                <a:extLst>
                  <a:ext uri="{FF2B5EF4-FFF2-40B4-BE49-F238E27FC236}">
                    <a16:creationId xmlns:a16="http://schemas.microsoft.com/office/drawing/2014/main" id="{7DA509C9-6596-49E0-8DBA-F1AD32AC942F}"/>
                  </a:ext>
                </a:extLst>
              </p:cNvPr>
              <p:cNvSpPr/>
              <p:nvPr/>
            </p:nvSpPr>
            <p:spPr>
              <a:xfrm>
                <a:off x="7489569" y="461062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9" name="그래픽 39">
              <a:extLst>
                <a:ext uri="{FF2B5EF4-FFF2-40B4-BE49-F238E27FC236}">
                  <a16:creationId xmlns:a16="http://schemas.microsoft.com/office/drawing/2014/main" id="{534A3CBA-539E-40B9-8A95-060B9A2C68FB}"/>
                </a:ext>
              </a:extLst>
            </p:cNvPr>
            <p:cNvGrpSpPr/>
            <p:nvPr/>
          </p:nvGrpSpPr>
          <p:grpSpPr>
            <a:xfrm>
              <a:off x="7409511" y="4648765"/>
              <a:ext cx="100094" cy="16875"/>
              <a:chOff x="7409523" y="4648865"/>
              <a:chExt cx="100094" cy="16875"/>
            </a:xfrm>
            <a:grpFill/>
          </p:grpSpPr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98BE9369-050B-45E9-AF04-50C83C285675}"/>
                  </a:ext>
                </a:extLst>
              </p:cNvPr>
              <p:cNvSpPr/>
              <p:nvPr/>
            </p:nvSpPr>
            <p:spPr>
              <a:xfrm>
                <a:off x="7409523" y="464886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9200FF31-3719-4FC7-A6FD-48FF9F31415D}"/>
                  </a:ext>
                </a:extLst>
              </p:cNvPr>
              <p:cNvSpPr/>
              <p:nvPr/>
            </p:nvSpPr>
            <p:spPr>
              <a:xfrm>
                <a:off x="7449542" y="464886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F54D1EBB-95F1-4047-B335-8AF3307EA1EA}"/>
                  </a:ext>
                </a:extLst>
              </p:cNvPr>
              <p:cNvSpPr/>
              <p:nvPr/>
            </p:nvSpPr>
            <p:spPr>
              <a:xfrm>
                <a:off x="7489569" y="464886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0" name="그래픽 39">
              <a:extLst>
                <a:ext uri="{FF2B5EF4-FFF2-40B4-BE49-F238E27FC236}">
                  <a16:creationId xmlns:a16="http://schemas.microsoft.com/office/drawing/2014/main" id="{37545DE0-B637-4718-AF22-116A1244A340}"/>
                </a:ext>
              </a:extLst>
            </p:cNvPr>
            <p:cNvGrpSpPr/>
            <p:nvPr/>
          </p:nvGrpSpPr>
          <p:grpSpPr>
            <a:xfrm>
              <a:off x="7409511" y="4687011"/>
              <a:ext cx="100094" cy="16875"/>
              <a:chOff x="7409523" y="4687112"/>
              <a:chExt cx="100094" cy="16875"/>
            </a:xfrm>
            <a:grpFill/>
          </p:grpSpPr>
          <p:sp>
            <p:nvSpPr>
              <p:cNvPr id="152" name="자유형: 도형 151">
                <a:extLst>
                  <a:ext uri="{FF2B5EF4-FFF2-40B4-BE49-F238E27FC236}">
                    <a16:creationId xmlns:a16="http://schemas.microsoft.com/office/drawing/2014/main" id="{BCADE32F-99D8-4A5C-A80A-A8E239F35F5D}"/>
                  </a:ext>
                </a:extLst>
              </p:cNvPr>
              <p:cNvSpPr/>
              <p:nvPr/>
            </p:nvSpPr>
            <p:spPr>
              <a:xfrm>
                <a:off x="7409523" y="468711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DB10C0F1-6F48-4166-9622-3107330E4907}"/>
                  </a:ext>
                </a:extLst>
              </p:cNvPr>
              <p:cNvSpPr/>
              <p:nvPr/>
            </p:nvSpPr>
            <p:spPr>
              <a:xfrm>
                <a:off x="7449542" y="468711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66BB3997-4619-40BD-AC94-6FDBC4B1941C}"/>
                  </a:ext>
                </a:extLst>
              </p:cNvPr>
              <p:cNvSpPr/>
              <p:nvPr/>
            </p:nvSpPr>
            <p:spPr>
              <a:xfrm>
                <a:off x="7489569" y="468711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1" name="그래픽 39">
              <a:extLst>
                <a:ext uri="{FF2B5EF4-FFF2-40B4-BE49-F238E27FC236}">
                  <a16:creationId xmlns:a16="http://schemas.microsoft.com/office/drawing/2014/main" id="{70B4502A-E4C7-4A43-BA4F-29073D2D6894}"/>
                </a:ext>
              </a:extLst>
            </p:cNvPr>
            <p:cNvGrpSpPr/>
            <p:nvPr/>
          </p:nvGrpSpPr>
          <p:grpSpPr>
            <a:xfrm>
              <a:off x="7409511" y="4725254"/>
              <a:ext cx="100094" cy="16875"/>
              <a:chOff x="7409523" y="4725355"/>
              <a:chExt cx="100094" cy="16875"/>
            </a:xfrm>
            <a:grpFill/>
          </p:grpSpPr>
          <p:sp>
            <p:nvSpPr>
              <p:cNvPr id="149" name="자유형: 도형 148">
                <a:extLst>
                  <a:ext uri="{FF2B5EF4-FFF2-40B4-BE49-F238E27FC236}">
                    <a16:creationId xmlns:a16="http://schemas.microsoft.com/office/drawing/2014/main" id="{79EDC6D0-56A9-4007-B9DB-48399059D74A}"/>
                  </a:ext>
                </a:extLst>
              </p:cNvPr>
              <p:cNvSpPr/>
              <p:nvPr/>
            </p:nvSpPr>
            <p:spPr>
              <a:xfrm>
                <a:off x="7409523" y="472535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자유형: 도형 149">
                <a:extLst>
                  <a:ext uri="{FF2B5EF4-FFF2-40B4-BE49-F238E27FC236}">
                    <a16:creationId xmlns:a16="http://schemas.microsoft.com/office/drawing/2014/main" id="{26C59B80-4179-4A72-B356-211A6B7C965B}"/>
                  </a:ext>
                </a:extLst>
              </p:cNvPr>
              <p:cNvSpPr/>
              <p:nvPr/>
            </p:nvSpPr>
            <p:spPr>
              <a:xfrm>
                <a:off x="7449542" y="472535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67A16A88-81E6-4751-8640-9D125E8C5440}"/>
                  </a:ext>
                </a:extLst>
              </p:cNvPr>
              <p:cNvSpPr/>
              <p:nvPr/>
            </p:nvSpPr>
            <p:spPr>
              <a:xfrm>
                <a:off x="7489569" y="472535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2" name="그래픽 39">
              <a:extLst>
                <a:ext uri="{FF2B5EF4-FFF2-40B4-BE49-F238E27FC236}">
                  <a16:creationId xmlns:a16="http://schemas.microsoft.com/office/drawing/2014/main" id="{20161C43-1451-400B-B937-E4F5C3C05A8F}"/>
                </a:ext>
              </a:extLst>
            </p:cNvPr>
            <p:cNvGrpSpPr/>
            <p:nvPr/>
          </p:nvGrpSpPr>
          <p:grpSpPr>
            <a:xfrm>
              <a:off x="7409511" y="4763496"/>
              <a:ext cx="100094" cy="16875"/>
              <a:chOff x="7409523" y="4763598"/>
              <a:chExt cx="100094" cy="16875"/>
            </a:xfrm>
            <a:grpFill/>
          </p:grpSpPr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AA39621A-B9F2-4F3B-809E-1AADDC998A80}"/>
                  </a:ext>
                </a:extLst>
              </p:cNvPr>
              <p:cNvSpPr/>
              <p:nvPr/>
            </p:nvSpPr>
            <p:spPr>
              <a:xfrm>
                <a:off x="7409523" y="4763598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F1E9EC4C-8062-445D-B5DF-0D43093329B1}"/>
                  </a:ext>
                </a:extLst>
              </p:cNvPr>
              <p:cNvSpPr/>
              <p:nvPr/>
            </p:nvSpPr>
            <p:spPr>
              <a:xfrm>
                <a:off x="7449542" y="4763598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CB78A977-A8FB-48D5-9B30-0BE8F61858AE}"/>
                  </a:ext>
                </a:extLst>
              </p:cNvPr>
              <p:cNvSpPr/>
              <p:nvPr/>
            </p:nvSpPr>
            <p:spPr>
              <a:xfrm>
                <a:off x="7489569" y="4763598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3" name="그래픽 39">
              <a:extLst>
                <a:ext uri="{FF2B5EF4-FFF2-40B4-BE49-F238E27FC236}">
                  <a16:creationId xmlns:a16="http://schemas.microsoft.com/office/drawing/2014/main" id="{3E9B07BA-C95F-4B4C-9C81-756FFC0F1AA2}"/>
                </a:ext>
              </a:extLst>
            </p:cNvPr>
            <p:cNvGrpSpPr/>
            <p:nvPr/>
          </p:nvGrpSpPr>
          <p:grpSpPr>
            <a:xfrm>
              <a:off x="7409511" y="4801743"/>
              <a:ext cx="100094" cy="16875"/>
              <a:chOff x="7409523" y="4801846"/>
              <a:chExt cx="100094" cy="16875"/>
            </a:xfrm>
            <a:grpFill/>
          </p:grpSpPr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1BD592F9-C76A-4222-A538-62725DE5A56D}"/>
                  </a:ext>
                </a:extLst>
              </p:cNvPr>
              <p:cNvSpPr/>
              <p:nvPr/>
            </p:nvSpPr>
            <p:spPr>
              <a:xfrm>
                <a:off x="7409523" y="4801846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3AEAC76B-2B54-42BB-AFCF-B6AD4FF5E85F}"/>
                  </a:ext>
                </a:extLst>
              </p:cNvPr>
              <p:cNvSpPr/>
              <p:nvPr/>
            </p:nvSpPr>
            <p:spPr>
              <a:xfrm>
                <a:off x="7449542" y="4801846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1A465A10-4ABC-4472-979D-9BE969D77F43}"/>
                  </a:ext>
                </a:extLst>
              </p:cNvPr>
              <p:cNvSpPr/>
              <p:nvPr/>
            </p:nvSpPr>
            <p:spPr>
              <a:xfrm>
                <a:off x="7489569" y="4801846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4" name="그래픽 39">
              <a:extLst>
                <a:ext uri="{FF2B5EF4-FFF2-40B4-BE49-F238E27FC236}">
                  <a16:creationId xmlns:a16="http://schemas.microsoft.com/office/drawing/2014/main" id="{E9C99C8E-E72F-4795-A031-E33A46B183E0}"/>
                </a:ext>
              </a:extLst>
            </p:cNvPr>
            <p:cNvGrpSpPr/>
            <p:nvPr/>
          </p:nvGrpSpPr>
          <p:grpSpPr>
            <a:xfrm>
              <a:off x="7604910" y="4413179"/>
              <a:ext cx="155549" cy="444890"/>
              <a:chOff x="7604923" y="4413273"/>
              <a:chExt cx="155549" cy="444900"/>
            </a:xfrm>
            <a:grpFill/>
          </p:grpSpPr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BC569104-AE52-4011-B84D-04D8FB1F5AEC}"/>
                  </a:ext>
                </a:extLst>
              </p:cNvPr>
              <p:cNvSpPr/>
              <p:nvPr/>
            </p:nvSpPr>
            <p:spPr>
              <a:xfrm>
                <a:off x="7604923" y="4496041"/>
                <a:ext cx="155549" cy="362133"/>
              </a:xfrm>
              <a:custGeom>
                <a:avLst/>
                <a:gdLst>
                  <a:gd name="connsiteX0" fmla="*/ 155550 w 155549"/>
                  <a:gd name="connsiteY0" fmla="*/ 362133 h 362133"/>
                  <a:gd name="connsiteX1" fmla="*/ 0 w 155549"/>
                  <a:gd name="connsiteY1" fmla="*/ 362133 h 362133"/>
                  <a:gd name="connsiteX2" fmla="*/ 0 w 155549"/>
                  <a:gd name="connsiteY2" fmla="*/ 0 h 362133"/>
                  <a:gd name="connsiteX3" fmla="*/ 155550 w 155549"/>
                  <a:gd name="connsiteY3" fmla="*/ 0 h 362133"/>
                  <a:gd name="connsiteX4" fmla="*/ 155550 w 155549"/>
                  <a:gd name="connsiteY4" fmla="*/ 362133 h 362133"/>
                  <a:gd name="connsiteX5" fmla="*/ 16875 w 155549"/>
                  <a:gd name="connsiteY5" fmla="*/ 345258 h 362133"/>
                  <a:gd name="connsiteX6" fmla="*/ 138675 w 155549"/>
                  <a:gd name="connsiteY6" fmla="*/ 345258 h 362133"/>
                  <a:gd name="connsiteX7" fmla="*/ 138675 w 155549"/>
                  <a:gd name="connsiteY7" fmla="*/ 16875 h 362133"/>
                  <a:gd name="connsiteX8" fmla="*/ 16875 w 155549"/>
                  <a:gd name="connsiteY8" fmla="*/ 16875 h 362133"/>
                  <a:gd name="connsiteX9" fmla="*/ 16875 w 155549"/>
                  <a:gd name="connsiteY9" fmla="*/ 345258 h 36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549" h="362133">
                    <a:moveTo>
                      <a:pt x="155550" y="362133"/>
                    </a:moveTo>
                    <a:lnTo>
                      <a:pt x="0" y="362133"/>
                    </a:lnTo>
                    <a:lnTo>
                      <a:pt x="0" y="0"/>
                    </a:lnTo>
                    <a:lnTo>
                      <a:pt x="155550" y="0"/>
                    </a:lnTo>
                    <a:lnTo>
                      <a:pt x="155550" y="362133"/>
                    </a:lnTo>
                    <a:close/>
                    <a:moveTo>
                      <a:pt x="16875" y="345258"/>
                    </a:moveTo>
                    <a:lnTo>
                      <a:pt x="138675" y="345258"/>
                    </a:lnTo>
                    <a:lnTo>
                      <a:pt x="138675" y="16875"/>
                    </a:lnTo>
                    <a:lnTo>
                      <a:pt x="16875" y="16875"/>
                    </a:lnTo>
                    <a:lnTo>
                      <a:pt x="16875" y="34525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0E58D5DC-117A-43F0-B050-61FD2614B69B}"/>
                  </a:ext>
                </a:extLst>
              </p:cNvPr>
              <p:cNvSpPr/>
              <p:nvPr/>
            </p:nvSpPr>
            <p:spPr>
              <a:xfrm>
                <a:off x="7624105" y="4460692"/>
                <a:ext cx="117179" cy="52105"/>
              </a:xfrm>
              <a:custGeom>
                <a:avLst/>
                <a:gdLst>
                  <a:gd name="connsiteX0" fmla="*/ 117180 w 117179"/>
                  <a:gd name="connsiteY0" fmla="*/ 52106 h 52105"/>
                  <a:gd name="connsiteX1" fmla="*/ 0 w 117179"/>
                  <a:gd name="connsiteY1" fmla="*/ 52106 h 52105"/>
                  <a:gd name="connsiteX2" fmla="*/ 0 w 117179"/>
                  <a:gd name="connsiteY2" fmla="*/ 0 h 52105"/>
                  <a:gd name="connsiteX3" fmla="*/ 117180 w 117179"/>
                  <a:gd name="connsiteY3" fmla="*/ 0 h 52105"/>
                  <a:gd name="connsiteX4" fmla="*/ 117180 w 117179"/>
                  <a:gd name="connsiteY4" fmla="*/ 52106 h 52105"/>
                  <a:gd name="connsiteX5" fmla="*/ 16875 w 117179"/>
                  <a:gd name="connsiteY5" fmla="*/ 35231 h 52105"/>
                  <a:gd name="connsiteX6" fmla="*/ 100305 w 117179"/>
                  <a:gd name="connsiteY6" fmla="*/ 35231 h 52105"/>
                  <a:gd name="connsiteX7" fmla="*/ 100305 w 117179"/>
                  <a:gd name="connsiteY7" fmla="*/ 16871 h 52105"/>
                  <a:gd name="connsiteX8" fmla="*/ 16875 w 117179"/>
                  <a:gd name="connsiteY8" fmla="*/ 16871 h 52105"/>
                  <a:gd name="connsiteX9" fmla="*/ 16875 w 117179"/>
                  <a:gd name="connsiteY9" fmla="*/ 35231 h 5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79" h="52105">
                    <a:moveTo>
                      <a:pt x="117180" y="52106"/>
                    </a:moveTo>
                    <a:lnTo>
                      <a:pt x="0" y="52106"/>
                    </a:lnTo>
                    <a:lnTo>
                      <a:pt x="0" y="0"/>
                    </a:lnTo>
                    <a:lnTo>
                      <a:pt x="117180" y="0"/>
                    </a:lnTo>
                    <a:lnTo>
                      <a:pt x="117180" y="52106"/>
                    </a:lnTo>
                    <a:close/>
                    <a:moveTo>
                      <a:pt x="16875" y="35231"/>
                    </a:moveTo>
                    <a:lnTo>
                      <a:pt x="100305" y="35231"/>
                    </a:lnTo>
                    <a:lnTo>
                      <a:pt x="100305" y="16871"/>
                    </a:lnTo>
                    <a:lnTo>
                      <a:pt x="16875" y="16871"/>
                    </a:lnTo>
                    <a:lnTo>
                      <a:pt x="16875" y="35231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CE1B815-34CA-4BF9-8252-A876BF4EB279}"/>
                  </a:ext>
                </a:extLst>
              </p:cNvPr>
              <p:cNvSpPr/>
              <p:nvPr/>
            </p:nvSpPr>
            <p:spPr>
              <a:xfrm>
                <a:off x="7642238" y="453708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1DAF3F6-A3DE-4D00-A793-CD539763758D}"/>
                  </a:ext>
                </a:extLst>
              </p:cNvPr>
              <p:cNvSpPr/>
              <p:nvPr/>
            </p:nvSpPr>
            <p:spPr>
              <a:xfrm>
                <a:off x="7642238" y="4580188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5BE69042-8452-445A-BC3B-64C8C1BADFDA}"/>
                  </a:ext>
                </a:extLst>
              </p:cNvPr>
              <p:cNvSpPr/>
              <p:nvPr/>
            </p:nvSpPr>
            <p:spPr>
              <a:xfrm>
                <a:off x="7642238" y="4623295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4380CC73-FBB2-4947-9D01-7F4E74A35C2A}"/>
                  </a:ext>
                </a:extLst>
              </p:cNvPr>
              <p:cNvSpPr/>
              <p:nvPr/>
            </p:nvSpPr>
            <p:spPr>
              <a:xfrm>
                <a:off x="7642238" y="4666394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38F3B59E-12AF-483A-BF59-50B9FBB4A3A5}"/>
                  </a:ext>
                </a:extLst>
              </p:cNvPr>
              <p:cNvSpPr/>
              <p:nvPr/>
            </p:nvSpPr>
            <p:spPr>
              <a:xfrm>
                <a:off x="7642238" y="4709493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9C18876A-DC3A-4E62-8F06-4D47AD3050EB}"/>
                  </a:ext>
                </a:extLst>
              </p:cNvPr>
              <p:cNvSpPr/>
              <p:nvPr/>
            </p:nvSpPr>
            <p:spPr>
              <a:xfrm>
                <a:off x="7642238" y="4752600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B3359942-0090-4167-BA6C-ABB2878B2288}"/>
                  </a:ext>
                </a:extLst>
              </p:cNvPr>
              <p:cNvSpPr/>
              <p:nvPr/>
            </p:nvSpPr>
            <p:spPr>
              <a:xfrm>
                <a:off x="7642238" y="479569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1BB15D7B-BA7C-4CB1-A129-F6DCAC8F8BDD}"/>
                  </a:ext>
                </a:extLst>
              </p:cNvPr>
              <p:cNvSpPr/>
              <p:nvPr/>
            </p:nvSpPr>
            <p:spPr>
              <a:xfrm>
                <a:off x="7674258" y="4413273"/>
                <a:ext cx="16875" cy="50979"/>
              </a:xfrm>
              <a:custGeom>
                <a:avLst/>
                <a:gdLst>
                  <a:gd name="connsiteX0" fmla="*/ 0 w 16875"/>
                  <a:gd name="connsiteY0" fmla="*/ 0 h 50979"/>
                  <a:gd name="connsiteX1" fmla="*/ 16875 w 16875"/>
                  <a:gd name="connsiteY1" fmla="*/ 0 h 50979"/>
                  <a:gd name="connsiteX2" fmla="*/ 16875 w 16875"/>
                  <a:gd name="connsiteY2" fmla="*/ 50979 h 50979"/>
                  <a:gd name="connsiteX3" fmla="*/ 0 w 16875"/>
                  <a:gd name="connsiteY3" fmla="*/ 50979 h 5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50979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50979"/>
                    </a:lnTo>
                    <a:lnTo>
                      <a:pt x="0" y="5097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96A1AFC5-D908-4183-968B-D04633590B77}"/>
                </a:ext>
              </a:extLst>
            </p:cNvPr>
            <p:cNvSpPr/>
            <p:nvPr/>
          </p:nvSpPr>
          <p:spPr>
            <a:xfrm>
              <a:off x="7314201" y="4485373"/>
              <a:ext cx="54101" cy="16875"/>
            </a:xfrm>
            <a:custGeom>
              <a:avLst/>
              <a:gdLst>
                <a:gd name="connsiteX0" fmla="*/ 0 w 54101"/>
                <a:gd name="connsiteY0" fmla="*/ 0 h 16875"/>
                <a:gd name="connsiteX1" fmla="*/ 54101 w 54101"/>
                <a:gd name="connsiteY1" fmla="*/ 0 h 16875"/>
                <a:gd name="connsiteX2" fmla="*/ 54101 w 54101"/>
                <a:gd name="connsiteY2" fmla="*/ 16875 h 16875"/>
                <a:gd name="connsiteX3" fmla="*/ 0 w 54101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" h="16875">
                  <a:moveTo>
                    <a:pt x="0" y="0"/>
                  </a:moveTo>
                  <a:lnTo>
                    <a:pt x="54101" y="0"/>
                  </a:lnTo>
                  <a:lnTo>
                    <a:pt x="54101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0E7F51E-7559-4AB3-AFD0-62665033A5B4}"/>
                </a:ext>
              </a:extLst>
            </p:cNvPr>
            <p:cNvSpPr/>
            <p:nvPr/>
          </p:nvSpPr>
          <p:spPr>
            <a:xfrm>
              <a:off x="7270914" y="4485373"/>
              <a:ext cx="21975" cy="16875"/>
            </a:xfrm>
            <a:custGeom>
              <a:avLst/>
              <a:gdLst>
                <a:gd name="connsiteX0" fmla="*/ 0 w 21975"/>
                <a:gd name="connsiteY0" fmla="*/ 0 h 16875"/>
                <a:gd name="connsiteX1" fmla="*/ 21975 w 21975"/>
                <a:gd name="connsiteY1" fmla="*/ 0 h 16875"/>
                <a:gd name="connsiteX2" fmla="*/ 21975 w 21975"/>
                <a:gd name="connsiteY2" fmla="*/ 16875 h 16875"/>
                <a:gd name="connsiteX3" fmla="*/ 0 w 2197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5" h="16875">
                  <a:moveTo>
                    <a:pt x="0" y="0"/>
                  </a:moveTo>
                  <a:lnTo>
                    <a:pt x="21975" y="0"/>
                  </a:lnTo>
                  <a:lnTo>
                    <a:pt x="21975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A5320ED-833A-4BFF-AF8C-DDDBA65E840D}"/>
                </a:ext>
              </a:extLst>
            </p:cNvPr>
            <p:cNvSpPr/>
            <p:nvPr/>
          </p:nvSpPr>
          <p:spPr>
            <a:xfrm>
              <a:off x="7580615" y="4362851"/>
              <a:ext cx="21979" cy="16875"/>
            </a:xfrm>
            <a:custGeom>
              <a:avLst/>
              <a:gdLst>
                <a:gd name="connsiteX0" fmla="*/ 0 w 21979"/>
                <a:gd name="connsiteY0" fmla="*/ 0 h 16875"/>
                <a:gd name="connsiteX1" fmla="*/ 21980 w 21979"/>
                <a:gd name="connsiteY1" fmla="*/ 0 h 16875"/>
                <a:gd name="connsiteX2" fmla="*/ 21980 w 21979"/>
                <a:gd name="connsiteY2" fmla="*/ 16875 h 16875"/>
                <a:gd name="connsiteX3" fmla="*/ 0 w 2197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9" h="16875">
                  <a:moveTo>
                    <a:pt x="0" y="0"/>
                  </a:moveTo>
                  <a:lnTo>
                    <a:pt x="21980" y="0"/>
                  </a:lnTo>
                  <a:lnTo>
                    <a:pt x="2198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BBC3E6BD-42D0-4E31-ADD9-D87A0494B71C}"/>
                </a:ext>
              </a:extLst>
            </p:cNvPr>
            <p:cNvSpPr/>
            <p:nvPr/>
          </p:nvSpPr>
          <p:spPr>
            <a:xfrm>
              <a:off x="7325418" y="4841194"/>
              <a:ext cx="485496" cy="16875"/>
            </a:xfrm>
            <a:custGeom>
              <a:avLst/>
              <a:gdLst>
                <a:gd name="connsiteX0" fmla="*/ 0 w 485497"/>
                <a:gd name="connsiteY0" fmla="*/ 0 h 16875"/>
                <a:gd name="connsiteX1" fmla="*/ 485498 w 485497"/>
                <a:gd name="connsiteY1" fmla="*/ 0 h 16875"/>
                <a:gd name="connsiteX2" fmla="*/ 485498 w 485497"/>
                <a:gd name="connsiteY2" fmla="*/ 16875 h 16875"/>
                <a:gd name="connsiteX3" fmla="*/ 0 w 485497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97" h="16875">
                  <a:moveTo>
                    <a:pt x="0" y="0"/>
                  </a:moveTo>
                  <a:lnTo>
                    <a:pt x="485498" y="0"/>
                  </a:lnTo>
                  <a:lnTo>
                    <a:pt x="485498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3448CDFE-2579-42B0-90B4-7CEE6B27F329}"/>
                </a:ext>
              </a:extLst>
            </p:cNvPr>
            <p:cNvSpPr/>
            <p:nvPr/>
          </p:nvSpPr>
          <p:spPr>
            <a:xfrm>
              <a:off x="7369284" y="4392895"/>
              <a:ext cx="66085" cy="74244"/>
            </a:xfrm>
            <a:custGeom>
              <a:avLst/>
              <a:gdLst>
                <a:gd name="connsiteX0" fmla="*/ 36842 w 66086"/>
                <a:gd name="connsiteY0" fmla="*/ 74246 h 74245"/>
                <a:gd name="connsiteX1" fmla="*/ 0 w 66086"/>
                <a:gd name="connsiteY1" fmla="*/ 37121 h 74245"/>
                <a:gd name="connsiteX2" fmla="*/ 36842 w 66086"/>
                <a:gd name="connsiteY2" fmla="*/ 0 h 74245"/>
                <a:gd name="connsiteX3" fmla="*/ 59134 w 66086"/>
                <a:gd name="connsiteY3" fmla="*/ 7568 h 74245"/>
                <a:gd name="connsiteX4" fmla="*/ 48870 w 66086"/>
                <a:gd name="connsiteY4" fmla="*/ 20963 h 74245"/>
                <a:gd name="connsiteX5" fmla="*/ 36842 w 66086"/>
                <a:gd name="connsiteY5" fmla="*/ 16875 h 74245"/>
                <a:gd name="connsiteX6" fmla="*/ 16875 w 66086"/>
                <a:gd name="connsiteY6" fmla="*/ 37121 h 74245"/>
                <a:gd name="connsiteX7" fmla="*/ 36842 w 66086"/>
                <a:gd name="connsiteY7" fmla="*/ 57371 h 74245"/>
                <a:gd name="connsiteX8" fmla="*/ 52663 w 66086"/>
                <a:gd name="connsiteY8" fmla="*/ 49477 h 74245"/>
                <a:gd name="connsiteX9" fmla="*/ 66087 w 66086"/>
                <a:gd name="connsiteY9" fmla="*/ 59704 h 74245"/>
                <a:gd name="connsiteX10" fmla="*/ 36842 w 66086"/>
                <a:gd name="connsiteY10" fmla="*/ 74246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086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44963" y="0"/>
                    <a:pt x="52671" y="2616"/>
                    <a:pt x="59134" y="7568"/>
                  </a:cubicBezTo>
                  <a:lnTo>
                    <a:pt x="48870" y="20963"/>
                  </a:lnTo>
                  <a:cubicBezTo>
                    <a:pt x="45377" y="18288"/>
                    <a:pt x="41221" y="16875"/>
                    <a:pt x="36842" y="16875"/>
                  </a:cubicBezTo>
                  <a:cubicBezTo>
                    <a:pt x="25831" y="16875"/>
                    <a:pt x="16875" y="25954"/>
                    <a:pt x="16875" y="37121"/>
                  </a:cubicBezTo>
                  <a:cubicBezTo>
                    <a:pt x="16875" y="48288"/>
                    <a:pt x="25831" y="57371"/>
                    <a:pt x="36842" y="57371"/>
                  </a:cubicBezTo>
                  <a:cubicBezTo>
                    <a:pt x="43073" y="57371"/>
                    <a:pt x="48840" y="54494"/>
                    <a:pt x="52663" y="49477"/>
                  </a:cubicBezTo>
                  <a:lnTo>
                    <a:pt x="66087" y="59704"/>
                  </a:lnTo>
                  <a:cubicBezTo>
                    <a:pt x="59041" y="68947"/>
                    <a:pt x="48385" y="74246"/>
                    <a:pt x="36842" y="742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7F2ABB6-19B9-4D83-84D9-083792DB00F7}"/>
                </a:ext>
              </a:extLst>
            </p:cNvPr>
            <p:cNvSpPr/>
            <p:nvPr/>
          </p:nvSpPr>
          <p:spPr>
            <a:xfrm>
              <a:off x="7412564" y="4362842"/>
              <a:ext cx="107552" cy="111114"/>
            </a:xfrm>
            <a:custGeom>
              <a:avLst/>
              <a:gdLst>
                <a:gd name="connsiteX0" fmla="*/ 55105 w 107552"/>
                <a:gd name="connsiteY0" fmla="*/ 111118 h 111117"/>
                <a:gd name="connsiteX1" fmla="*/ 0 w 107552"/>
                <a:gd name="connsiteY1" fmla="*/ 55557 h 111117"/>
                <a:gd name="connsiteX2" fmla="*/ 55105 w 107552"/>
                <a:gd name="connsiteY2" fmla="*/ 0 h 111117"/>
                <a:gd name="connsiteX3" fmla="*/ 107553 w 107552"/>
                <a:gd name="connsiteY3" fmla="*/ 38471 h 111117"/>
                <a:gd name="connsiteX4" fmla="*/ 91479 w 107552"/>
                <a:gd name="connsiteY4" fmla="*/ 43622 h 111117"/>
                <a:gd name="connsiteX5" fmla="*/ 55105 w 107552"/>
                <a:gd name="connsiteY5" fmla="*/ 16875 h 111117"/>
                <a:gd name="connsiteX6" fmla="*/ 16875 w 107552"/>
                <a:gd name="connsiteY6" fmla="*/ 55557 h 111117"/>
                <a:gd name="connsiteX7" fmla="*/ 55105 w 107552"/>
                <a:gd name="connsiteY7" fmla="*/ 94243 h 111117"/>
                <a:gd name="connsiteX8" fmla="*/ 83561 w 107552"/>
                <a:gd name="connsiteY8" fmla="*/ 81392 h 111117"/>
                <a:gd name="connsiteX9" fmla="*/ 96183 w 107552"/>
                <a:gd name="connsiteY9" fmla="*/ 92589 h 111117"/>
                <a:gd name="connsiteX10" fmla="*/ 55105 w 107552"/>
                <a:gd name="connsiteY10" fmla="*/ 111118 h 11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52" h="111117">
                  <a:moveTo>
                    <a:pt x="55105" y="111118"/>
                  </a:moveTo>
                  <a:cubicBezTo>
                    <a:pt x="24718" y="111118"/>
                    <a:pt x="0" y="86193"/>
                    <a:pt x="0" y="55557"/>
                  </a:cubicBezTo>
                  <a:cubicBezTo>
                    <a:pt x="0" y="24920"/>
                    <a:pt x="24722" y="0"/>
                    <a:pt x="55105" y="0"/>
                  </a:cubicBezTo>
                  <a:cubicBezTo>
                    <a:pt x="79102" y="0"/>
                    <a:pt x="100178" y="15462"/>
                    <a:pt x="107553" y="38471"/>
                  </a:cubicBezTo>
                  <a:lnTo>
                    <a:pt x="91479" y="43622"/>
                  </a:lnTo>
                  <a:cubicBezTo>
                    <a:pt x="86354" y="27624"/>
                    <a:pt x="71736" y="16875"/>
                    <a:pt x="55105" y="16875"/>
                  </a:cubicBezTo>
                  <a:cubicBezTo>
                    <a:pt x="34024" y="16875"/>
                    <a:pt x="16875" y="34227"/>
                    <a:pt x="16875" y="55557"/>
                  </a:cubicBezTo>
                  <a:cubicBezTo>
                    <a:pt x="16875" y="76887"/>
                    <a:pt x="34024" y="94243"/>
                    <a:pt x="55105" y="94243"/>
                  </a:cubicBezTo>
                  <a:cubicBezTo>
                    <a:pt x="65943" y="94243"/>
                    <a:pt x="76313" y="89560"/>
                    <a:pt x="83561" y="81392"/>
                  </a:cubicBezTo>
                  <a:lnTo>
                    <a:pt x="96183" y="92589"/>
                  </a:lnTo>
                  <a:cubicBezTo>
                    <a:pt x="85738" y="104363"/>
                    <a:pt x="70765" y="111118"/>
                    <a:pt x="55105" y="11111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6CF8A904-2F13-48C3-B98A-6A076989E84D}"/>
                </a:ext>
              </a:extLst>
            </p:cNvPr>
            <p:cNvSpPr/>
            <p:nvPr/>
          </p:nvSpPr>
          <p:spPr>
            <a:xfrm>
              <a:off x="7486959" y="4392879"/>
              <a:ext cx="73693" cy="74243"/>
            </a:xfrm>
            <a:custGeom>
              <a:avLst/>
              <a:gdLst>
                <a:gd name="connsiteX0" fmla="*/ 36842 w 73693"/>
                <a:gd name="connsiteY0" fmla="*/ 74246 h 74245"/>
                <a:gd name="connsiteX1" fmla="*/ 0 w 73693"/>
                <a:gd name="connsiteY1" fmla="*/ 37121 h 74245"/>
                <a:gd name="connsiteX2" fmla="*/ 36842 w 73693"/>
                <a:gd name="connsiteY2" fmla="*/ 0 h 74245"/>
                <a:gd name="connsiteX3" fmla="*/ 73693 w 73693"/>
                <a:gd name="connsiteY3" fmla="*/ 37121 h 74245"/>
                <a:gd name="connsiteX4" fmla="*/ 36842 w 73693"/>
                <a:gd name="connsiteY4" fmla="*/ 74246 h 74245"/>
                <a:gd name="connsiteX5" fmla="*/ 36842 w 73693"/>
                <a:gd name="connsiteY5" fmla="*/ 16879 h 74245"/>
                <a:gd name="connsiteX6" fmla="*/ 16875 w 73693"/>
                <a:gd name="connsiteY6" fmla="*/ 37125 h 74245"/>
                <a:gd name="connsiteX7" fmla="*/ 36842 w 73693"/>
                <a:gd name="connsiteY7" fmla="*/ 57375 h 74245"/>
                <a:gd name="connsiteX8" fmla="*/ 56818 w 73693"/>
                <a:gd name="connsiteY8" fmla="*/ 37125 h 74245"/>
                <a:gd name="connsiteX9" fmla="*/ 36842 w 73693"/>
                <a:gd name="connsiteY9" fmla="*/ 16879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93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57164" y="0"/>
                    <a:pt x="73693" y="16651"/>
                    <a:pt x="73693" y="37121"/>
                  </a:cubicBezTo>
                  <a:cubicBezTo>
                    <a:pt x="73693" y="57590"/>
                    <a:pt x="57164" y="74246"/>
                    <a:pt x="36842" y="74246"/>
                  </a:cubicBezTo>
                  <a:close/>
                  <a:moveTo>
                    <a:pt x="36842" y="16879"/>
                  </a:moveTo>
                  <a:cubicBezTo>
                    <a:pt x="25831" y="16879"/>
                    <a:pt x="16875" y="25958"/>
                    <a:pt x="16875" y="37125"/>
                  </a:cubicBezTo>
                  <a:cubicBezTo>
                    <a:pt x="16875" y="48292"/>
                    <a:pt x="25831" y="57375"/>
                    <a:pt x="36842" y="57375"/>
                  </a:cubicBezTo>
                  <a:cubicBezTo>
                    <a:pt x="47857" y="57375"/>
                    <a:pt x="56818" y="48292"/>
                    <a:pt x="56818" y="37125"/>
                  </a:cubicBezTo>
                  <a:cubicBezTo>
                    <a:pt x="56818" y="25958"/>
                    <a:pt x="47857" y="16879"/>
                    <a:pt x="36842" y="1687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1FFE74DD-A8DD-4858-A4CC-96A80DA3557B}"/>
                </a:ext>
              </a:extLst>
            </p:cNvPr>
            <p:cNvSpPr/>
            <p:nvPr/>
          </p:nvSpPr>
          <p:spPr>
            <a:xfrm>
              <a:off x="7383502" y="4571531"/>
              <a:ext cx="84763" cy="16875"/>
            </a:xfrm>
            <a:custGeom>
              <a:avLst/>
              <a:gdLst>
                <a:gd name="connsiteX0" fmla="*/ 0 w 84763"/>
                <a:gd name="connsiteY0" fmla="*/ 0 h 16875"/>
                <a:gd name="connsiteX1" fmla="*/ 84763 w 84763"/>
                <a:gd name="connsiteY1" fmla="*/ 0 h 16875"/>
                <a:gd name="connsiteX2" fmla="*/ 84763 w 84763"/>
                <a:gd name="connsiteY2" fmla="*/ 16875 h 16875"/>
                <a:gd name="connsiteX3" fmla="*/ 0 w 84763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63" h="16875">
                  <a:moveTo>
                    <a:pt x="0" y="0"/>
                  </a:moveTo>
                  <a:lnTo>
                    <a:pt x="84763" y="0"/>
                  </a:lnTo>
                  <a:lnTo>
                    <a:pt x="847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래픽 160">
            <a:extLst>
              <a:ext uri="{FF2B5EF4-FFF2-40B4-BE49-F238E27FC236}">
                <a16:creationId xmlns:a16="http://schemas.microsoft.com/office/drawing/2014/main" id="{EA36267B-5296-47BB-9F1B-00F26A86D6DE}"/>
              </a:ext>
            </a:extLst>
          </p:cNvPr>
          <p:cNvGrpSpPr>
            <a:grpSpLocks noChangeAspect="1"/>
          </p:cNvGrpSpPr>
          <p:nvPr/>
        </p:nvGrpSpPr>
        <p:grpSpPr>
          <a:xfrm>
            <a:off x="5194049" y="5019672"/>
            <a:ext cx="421415" cy="391797"/>
            <a:chOff x="9571522" y="5243155"/>
            <a:chExt cx="540000" cy="502048"/>
          </a:xfrm>
          <a:solidFill>
            <a:schemeClr val="accent1"/>
          </a:solidFill>
        </p:grpSpPr>
        <p:grpSp>
          <p:nvGrpSpPr>
            <p:cNvPr id="167" name="그래픽 160">
              <a:extLst>
                <a:ext uri="{FF2B5EF4-FFF2-40B4-BE49-F238E27FC236}">
                  <a16:creationId xmlns:a16="http://schemas.microsoft.com/office/drawing/2014/main" id="{C0ECB801-7D53-4A84-B402-8B36C4A795F9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F597054F-5350-402C-BEF1-38BDE3994A56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EC6EEF1B-D961-4A33-87EC-25D17AA988FC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AC061EBD-4C4C-4916-8303-45C660FF4965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FE55B50E-6E0A-4A61-B7FA-3F365AC419A8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5" name="자유형: 도형 174">
                <a:extLst>
                  <a:ext uri="{FF2B5EF4-FFF2-40B4-BE49-F238E27FC236}">
                    <a16:creationId xmlns:a16="http://schemas.microsoft.com/office/drawing/2014/main" id="{E3FA5A0F-C168-4A2E-AE45-128C0C8B493B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F38EC84D-CE7C-433F-9F96-C4012293E7C0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BA4DB9F-535C-4303-850E-6C282518D9F0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7A84F09-A822-4D9D-B1FB-639B8BCD37DC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6" name="그래픽 162">
            <a:extLst>
              <a:ext uri="{FF2B5EF4-FFF2-40B4-BE49-F238E27FC236}">
                <a16:creationId xmlns:a16="http://schemas.microsoft.com/office/drawing/2014/main" id="{BB94D919-E37D-4C4F-A757-B67CCE9EED97}"/>
              </a:ext>
            </a:extLst>
          </p:cNvPr>
          <p:cNvGrpSpPr>
            <a:grpSpLocks noChangeAspect="1"/>
          </p:cNvGrpSpPr>
          <p:nvPr/>
        </p:nvGrpSpPr>
        <p:grpSpPr>
          <a:xfrm>
            <a:off x="6587237" y="5006288"/>
            <a:ext cx="421415" cy="402183"/>
            <a:chOff x="8739183" y="5236498"/>
            <a:chExt cx="540000" cy="515358"/>
          </a:xfrm>
          <a:solidFill>
            <a:schemeClr val="accent1"/>
          </a:solidFill>
        </p:grpSpPr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428B5330-5A0B-4F44-919E-521B75893A91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84D0458D-7E8F-43D5-97B1-23DF986D817B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336E966C-BB34-49F9-9A61-3376E27761EA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ED04A317-1B4B-4FCA-96BC-7A2FD316396D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D71C3320-1057-4628-B0A7-E667A9CC18D2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7" name="그래픽 164">
            <a:extLst>
              <a:ext uri="{FF2B5EF4-FFF2-40B4-BE49-F238E27FC236}">
                <a16:creationId xmlns:a16="http://schemas.microsoft.com/office/drawing/2014/main" id="{6C16436D-CECB-4A9C-9E6F-EB0810183ED7}"/>
              </a:ext>
            </a:extLst>
          </p:cNvPr>
          <p:cNvGrpSpPr>
            <a:grpSpLocks noChangeAspect="1"/>
          </p:cNvGrpSpPr>
          <p:nvPr/>
        </p:nvGrpSpPr>
        <p:grpSpPr>
          <a:xfrm>
            <a:off x="7258528" y="3817571"/>
            <a:ext cx="421415" cy="389459"/>
            <a:chOff x="7906850" y="5244653"/>
            <a:chExt cx="540000" cy="499052"/>
          </a:xfrm>
          <a:solidFill>
            <a:schemeClr val="accent1"/>
          </a:solidFill>
        </p:grpSpPr>
        <p:grpSp>
          <p:nvGrpSpPr>
            <p:cNvPr id="198" name="그래픽 164">
              <a:extLst>
                <a:ext uri="{FF2B5EF4-FFF2-40B4-BE49-F238E27FC236}">
                  <a16:creationId xmlns:a16="http://schemas.microsoft.com/office/drawing/2014/main" id="{EDAB5BF4-4CA5-4741-849B-D2743AF12EB7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1DFF0A91-0819-4D0D-9B1B-2BF15029E4C7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4916CF80-06E0-4219-A47A-C6D5F1B7BF62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9ED7CF30-6743-4F2F-8A08-DDEA22E46B25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0" name="그래픽 164">
              <a:extLst>
                <a:ext uri="{FF2B5EF4-FFF2-40B4-BE49-F238E27FC236}">
                  <a16:creationId xmlns:a16="http://schemas.microsoft.com/office/drawing/2014/main" id="{0200D548-F780-47EE-B79D-A2DB9ED99047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202" name="자유형: 도형 201">
                <a:extLst>
                  <a:ext uri="{FF2B5EF4-FFF2-40B4-BE49-F238E27FC236}">
                    <a16:creationId xmlns:a16="http://schemas.microsoft.com/office/drawing/2014/main" id="{D3F94640-ACA0-4FD7-9DA5-3EF4541AA744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D1B62195-46F6-4B80-BA5C-A7BACDB2FA54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09" name="Rectangle 5">
            <a:extLst>
              <a:ext uri="{FF2B5EF4-FFF2-40B4-BE49-F238E27FC236}">
                <a16:creationId xmlns:a16="http://schemas.microsoft.com/office/drawing/2014/main" id="{19B908B7-80A6-4335-BB29-1DDDBDAB48AE}"/>
              </a:ext>
            </a:extLst>
          </p:cNvPr>
          <p:cNvSpPr/>
          <p:nvPr/>
        </p:nvSpPr>
        <p:spPr>
          <a:xfrm>
            <a:off x="8323374" y="4033432"/>
            <a:ext cx="276037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반갑습니다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61275D0-1183-49BC-B1E1-CD32A07048D6}"/>
              </a:ext>
            </a:extLst>
          </p:cNvPr>
          <p:cNvSpPr txBox="1"/>
          <p:nvPr/>
        </p:nvSpPr>
        <p:spPr>
          <a:xfrm>
            <a:off x="8323373" y="3774304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14" name="Rectangle 5">
            <a:extLst>
              <a:ext uri="{FF2B5EF4-FFF2-40B4-BE49-F238E27FC236}">
                <a16:creationId xmlns:a16="http://schemas.microsoft.com/office/drawing/2014/main" id="{A25C6C8B-C5D6-4EDF-8790-E0E0971FC7FD}"/>
              </a:ext>
            </a:extLst>
          </p:cNvPr>
          <p:cNvSpPr/>
          <p:nvPr/>
        </p:nvSpPr>
        <p:spPr>
          <a:xfrm>
            <a:off x="7724389" y="5228509"/>
            <a:ext cx="276037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반갑습니다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1EA556C-376D-478A-AC6E-30A6A97F070A}"/>
              </a:ext>
            </a:extLst>
          </p:cNvPr>
          <p:cNvSpPr txBox="1"/>
          <p:nvPr/>
        </p:nvSpPr>
        <p:spPr>
          <a:xfrm>
            <a:off x="7724388" y="496938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17" name="Rectangle 5">
            <a:extLst>
              <a:ext uri="{FF2B5EF4-FFF2-40B4-BE49-F238E27FC236}">
                <a16:creationId xmlns:a16="http://schemas.microsoft.com/office/drawing/2014/main" id="{B7B8638F-CBBE-4725-A2A1-25A2D834294D}"/>
              </a:ext>
            </a:extLst>
          </p:cNvPr>
          <p:cNvSpPr/>
          <p:nvPr/>
        </p:nvSpPr>
        <p:spPr>
          <a:xfrm>
            <a:off x="1742584" y="2830909"/>
            <a:ext cx="276037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반갑습니다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0653CBB-D0EC-4853-A4AC-3519A2351C74}"/>
              </a:ext>
            </a:extLst>
          </p:cNvPr>
          <p:cNvSpPr txBox="1"/>
          <p:nvPr/>
        </p:nvSpPr>
        <p:spPr>
          <a:xfrm>
            <a:off x="2997736" y="2571781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20" name="Rectangle 5">
            <a:extLst>
              <a:ext uri="{FF2B5EF4-FFF2-40B4-BE49-F238E27FC236}">
                <a16:creationId xmlns:a16="http://schemas.microsoft.com/office/drawing/2014/main" id="{3FA7A709-9148-4074-A03A-D9C3BF5CFD69}"/>
              </a:ext>
            </a:extLst>
          </p:cNvPr>
          <p:cNvSpPr/>
          <p:nvPr/>
        </p:nvSpPr>
        <p:spPr>
          <a:xfrm>
            <a:off x="1028208" y="4033431"/>
            <a:ext cx="276037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반갑습니다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58A79F4-D6C8-4F48-972E-F107973A2A70}"/>
              </a:ext>
            </a:extLst>
          </p:cNvPr>
          <p:cNvSpPr txBox="1"/>
          <p:nvPr/>
        </p:nvSpPr>
        <p:spPr>
          <a:xfrm>
            <a:off x="2283360" y="3774303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23" name="Rectangle 5">
            <a:extLst>
              <a:ext uri="{FF2B5EF4-FFF2-40B4-BE49-F238E27FC236}">
                <a16:creationId xmlns:a16="http://schemas.microsoft.com/office/drawing/2014/main" id="{F919588E-0858-499B-9694-9587D23A767F}"/>
              </a:ext>
            </a:extLst>
          </p:cNvPr>
          <p:cNvSpPr/>
          <p:nvPr/>
        </p:nvSpPr>
        <p:spPr>
          <a:xfrm>
            <a:off x="1714010" y="5228507"/>
            <a:ext cx="276037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반갑습니다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1D73967C-716B-4D24-912C-E60316E85DD8}"/>
              </a:ext>
            </a:extLst>
          </p:cNvPr>
          <p:cNvSpPr txBox="1"/>
          <p:nvPr/>
        </p:nvSpPr>
        <p:spPr>
          <a:xfrm>
            <a:off x="2969162" y="4969379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FCD279B-239B-47B6-B679-307801067205}"/>
              </a:ext>
            </a:extLst>
          </p:cNvPr>
          <p:cNvSpPr txBox="1"/>
          <p:nvPr/>
        </p:nvSpPr>
        <p:spPr>
          <a:xfrm>
            <a:off x="5664829" y="3611320"/>
            <a:ext cx="862351" cy="8125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z="24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4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556E4-AC4F-2028-C478-93076B17FBE9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5882C-3816-13E1-E558-764DD9EFB259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18502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자유형: 도형 159">
            <a:extLst>
              <a:ext uri="{FF2B5EF4-FFF2-40B4-BE49-F238E27FC236}">
                <a16:creationId xmlns:a16="http://schemas.microsoft.com/office/drawing/2014/main" id="{7D9618AF-1DFE-41F3-A250-CC237F085B9C}"/>
              </a:ext>
            </a:extLst>
          </p:cNvPr>
          <p:cNvSpPr/>
          <p:nvPr/>
        </p:nvSpPr>
        <p:spPr>
          <a:xfrm>
            <a:off x="1431328" y="3667125"/>
            <a:ext cx="8025211" cy="3190875"/>
          </a:xfrm>
          <a:custGeom>
            <a:avLst/>
            <a:gdLst>
              <a:gd name="connsiteX0" fmla="*/ 7740154 w 8876746"/>
              <a:gd name="connsiteY0" fmla="*/ 0 h 3429000"/>
              <a:gd name="connsiteX1" fmla="*/ 8876746 w 8876746"/>
              <a:gd name="connsiteY1" fmla="*/ 0 h 3429000"/>
              <a:gd name="connsiteX2" fmla="*/ 4111863 w 8876746"/>
              <a:gd name="connsiteY2" fmla="*/ 3429000 h 3429000"/>
              <a:gd name="connsiteX3" fmla="*/ 0 w 8876746"/>
              <a:gd name="connsiteY3" fmla="*/ 3429000 h 3429000"/>
              <a:gd name="connsiteX0" fmla="*/ 7740154 w 8567615"/>
              <a:gd name="connsiteY0" fmla="*/ 0 h 3429000"/>
              <a:gd name="connsiteX1" fmla="*/ 8567615 w 8567615"/>
              <a:gd name="connsiteY1" fmla="*/ 0 h 3429000"/>
              <a:gd name="connsiteX2" fmla="*/ 4111863 w 8567615"/>
              <a:gd name="connsiteY2" fmla="*/ 3429000 h 3429000"/>
              <a:gd name="connsiteX3" fmla="*/ 0 w 8567615"/>
              <a:gd name="connsiteY3" fmla="*/ 3429000 h 3429000"/>
              <a:gd name="connsiteX4" fmla="*/ 7740154 w 8567615"/>
              <a:gd name="connsiteY4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7615" h="3429000">
                <a:moveTo>
                  <a:pt x="7740154" y="0"/>
                </a:moveTo>
                <a:lnTo>
                  <a:pt x="8567615" y="0"/>
                </a:lnTo>
                <a:lnTo>
                  <a:pt x="4111863" y="3429000"/>
                </a:lnTo>
                <a:lnTo>
                  <a:pt x="0" y="3429000"/>
                </a:lnTo>
                <a:lnTo>
                  <a:pt x="77401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61" name="자유형: 도형 160">
            <a:extLst>
              <a:ext uri="{FF2B5EF4-FFF2-40B4-BE49-F238E27FC236}">
                <a16:creationId xmlns:a16="http://schemas.microsoft.com/office/drawing/2014/main" id="{E55D205B-8258-44E1-BBEC-275ABA34CE6D}"/>
              </a:ext>
            </a:extLst>
          </p:cNvPr>
          <p:cNvSpPr/>
          <p:nvPr/>
        </p:nvSpPr>
        <p:spPr>
          <a:xfrm>
            <a:off x="8679298" y="1285879"/>
            <a:ext cx="2183668" cy="2381727"/>
          </a:xfrm>
          <a:custGeom>
            <a:avLst/>
            <a:gdLst>
              <a:gd name="connsiteX0" fmla="*/ 2021768 w 2224328"/>
              <a:gd name="connsiteY0" fmla="*/ 0 h 2511827"/>
              <a:gd name="connsiteX1" fmla="*/ 2224328 w 2224328"/>
              <a:gd name="connsiteY1" fmla="*/ 660600 h 2511827"/>
              <a:gd name="connsiteX2" fmla="*/ 2018536 w 2224328"/>
              <a:gd name="connsiteY2" fmla="*/ 660600 h 2511827"/>
              <a:gd name="connsiteX3" fmla="*/ 1083777 w 2224328"/>
              <a:gd name="connsiteY3" fmla="*/ 2511827 h 2511827"/>
              <a:gd name="connsiteX4" fmla="*/ 0 w 2224328"/>
              <a:gd name="connsiteY4" fmla="*/ 2511827 h 2511827"/>
              <a:gd name="connsiteX5" fmla="*/ 1438722 w 2224328"/>
              <a:gd name="connsiteY5" fmla="*/ 660600 h 2511827"/>
              <a:gd name="connsiteX6" fmla="*/ 1236132 w 2224328"/>
              <a:gd name="connsiteY6" fmla="*/ 660600 h 2511827"/>
              <a:gd name="connsiteX0" fmla="*/ 2021768 w 2224328"/>
              <a:gd name="connsiteY0" fmla="*/ 0 h 2519865"/>
              <a:gd name="connsiteX1" fmla="*/ 2224328 w 2224328"/>
              <a:gd name="connsiteY1" fmla="*/ 660600 h 2519865"/>
              <a:gd name="connsiteX2" fmla="*/ 2018536 w 2224328"/>
              <a:gd name="connsiteY2" fmla="*/ 660600 h 2519865"/>
              <a:gd name="connsiteX3" fmla="*/ 750016 w 2224328"/>
              <a:gd name="connsiteY3" fmla="*/ 2519865 h 2519865"/>
              <a:gd name="connsiteX4" fmla="*/ 0 w 2224328"/>
              <a:gd name="connsiteY4" fmla="*/ 2511827 h 2519865"/>
              <a:gd name="connsiteX5" fmla="*/ 1438722 w 2224328"/>
              <a:gd name="connsiteY5" fmla="*/ 660600 h 2519865"/>
              <a:gd name="connsiteX6" fmla="*/ 1236132 w 2224328"/>
              <a:gd name="connsiteY6" fmla="*/ 660600 h 2519865"/>
              <a:gd name="connsiteX7" fmla="*/ 2021768 w 2224328"/>
              <a:gd name="connsiteY7" fmla="*/ 0 h 2519865"/>
              <a:gd name="connsiteX0" fmla="*/ 2021768 w 2224328"/>
              <a:gd name="connsiteY0" fmla="*/ 0 h 2511827"/>
              <a:gd name="connsiteX1" fmla="*/ 2224328 w 2224328"/>
              <a:gd name="connsiteY1" fmla="*/ 660600 h 2511827"/>
              <a:gd name="connsiteX2" fmla="*/ 2018536 w 2224328"/>
              <a:gd name="connsiteY2" fmla="*/ 660600 h 2511827"/>
              <a:gd name="connsiteX3" fmla="*/ 786400 w 2224328"/>
              <a:gd name="connsiteY3" fmla="*/ 2507306 h 2511827"/>
              <a:gd name="connsiteX4" fmla="*/ 0 w 2224328"/>
              <a:gd name="connsiteY4" fmla="*/ 2511827 h 2511827"/>
              <a:gd name="connsiteX5" fmla="*/ 1438722 w 2224328"/>
              <a:gd name="connsiteY5" fmla="*/ 660600 h 2511827"/>
              <a:gd name="connsiteX6" fmla="*/ 1236132 w 2224328"/>
              <a:gd name="connsiteY6" fmla="*/ 660600 h 2511827"/>
              <a:gd name="connsiteX7" fmla="*/ 2021768 w 2224328"/>
              <a:gd name="connsiteY7" fmla="*/ 0 h 2511827"/>
              <a:gd name="connsiteX0" fmla="*/ 2021768 w 2224328"/>
              <a:gd name="connsiteY0" fmla="*/ 0 h 2512330"/>
              <a:gd name="connsiteX1" fmla="*/ 2224328 w 2224328"/>
              <a:gd name="connsiteY1" fmla="*/ 660600 h 2512330"/>
              <a:gd name="connsiteX2" fmla="*/ 2018536 w 2224328"/>
              <a:gd name="connsiteY2" fmla="*/ 660600 h 2512330"/>
              <a:gd name="connsiteX3" fmla="*/ 786400 w 2224328"/>
              <a:gd name="connsiteY3" fmla="*/ 2512330 h 2512330"/>
              <a:gd name="connsiteX4" fmla="*/ 0 w 2224328"/>
              <a:gd name="connsiteY4" fmla="*/ 2511827 h 2512330"/>
              <a:gd name="connsiteX5" fmla="*/ 1438722 w 2224328"/>
              <a:gd name="connsiteY5" fmla="*/ 660600 h 2512330"/>
              <a:gd name="connsiteX6" fmla="*/ 1236132 w 2224328"/>
              <a:gd name="connsiteY6" fmla="*/ 660600 h 2512330"/>
              <a:gd name="connsiteX7" fmla="*/ 2021768 w 2224328"/>
              <a:gd name="connsiteY7" fmla="*/ 0 h 251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4328" h="2512330">
                <a:moveTo>
                  <a:pt x="2021768" y="0"/>
                </a:moveTo>
                <a:lnTo>
                  <a:pt x="2224328" y="660600"/>
                </a:lnTo>
                <a:lnTo>
                  <a:pt x="2018536" y="660600"/>
                </a:lnTo>
                <a:lnTo>
                  <a:pt x="786400" y="2512330"/>
                </a:lnTo>
                <a:lnTo>
                  <a:pt x="0" y="2511827"/>
                </a:lnTo>
                <a:lnTo>
                  <a:pt x="1438722" y="660600"/>
                </a:lnTo>
                <a:lnTo>
                  <a:pt x="1236132" y="660600"/>
                </a:lnTo>
                <a:lnTo>
                  <a:pt x="2021768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254" name="Rectangle 5">
            <a:extLst>
              <a:ext uri="{FF2B5EF4-FFF2-40B4-BE49-F238E27FC236}">
                <a16:creationId xmlns:a16="http://schemas.microsoft.com/office/drawing/2014/main" id="{327FF9FD-288E-4030-85BB-F9444E314466}"/>
              </a:ext>
            </a:extLst>
          </p:cNvPr>
          <p:cNvSpPr/>
          <p:nvPr/>
        </p:nvSpPr>
        <p:spPr>
          <a:xfrm>
            <a:off x="2287733" y="3209797"/>
            <a:ext cx="2369736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6547678-05F2-493C-8152-927D132311FA}"/>
              </a:ext>
            </a:extLst>
          </p:cNvPr>
          <p:cNvSpPr txBox="1"/>
          <p:nvPr/>
        </p:nvSpPr>
        <p:spPr>
          <a:xfrm>
            <a:off x="3152250" y="2951270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57" name="Rectangle 5">
            <a:extLst>
              <a:ext uri="{FF2B5EF4-FFF2-40B4-BE49-F238E27FC236}">
                <a16:creationId xmlns:a16="http://schemas.microsoft.com/office/drawing/2014/main" id="{C816BD31-843E-4E09-AA03-6687328AC99B}"/>
              </a:ext>
            </a:extLst>
          </p:cNvPr>
          <p:cNvSpPr/>
          <p:nvPr/>
        </p:nvSpPr>
        <p:spPr>
          <a:xfrm>
            <a:off x="752503" y="4211002"/>
            <a:ext cx="2369736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E46F73E-7193-443E-850E-A268B97EC855}"/>
              </a:ext>
            </a:extLst>
          </p:cNvPr>
          <p:cNvSpPr txBox="1"/>
          <p:nvPr/>
        </p:nvSpPr>
        <p:spPr>
          <a:xfrm>
            <a:off x="1617020" y="3952475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60" name="Rectangle 5">
            <a:extLst>
              <a:ext uri="{FF2B5EF4-FFF2-40B4-BE49-F238E27FC236}">
                <a16:creationId xmlns:a16="http://schemas.microsoft.com/office/drawing/2014/main" id="{2CFA0A79-D332-4A30-93B5-2E27158110AF}"/>
              </a:ext>
            </a:extLst>
          </p:cNvPr>
          <p:cNvSpPr/>
          <p:nvPr/>
        </p:nvSpPr>
        <p:spPr>
          <a:xfrm>
            <a:off x="3822963" y="2208593"/>
            <a:ext cx="2369736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EE1606F-DEEB-4AB9-8B20-B8D367FFD147}"/>
              </a:ext>
            </a:extLst>
          </p:cNvPr>
          <p:cNvSpPr txBox="1"/>
          <p:nvPr/>
        </p:nvSpPr>
        <p:spPr>
          <a:xfrm>
            <a:off x="4687480" y="1950066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63" name="Rectangle 5">
            <a:extLst>
              <a:ext uri="{FF2B5EF4-FFF2-40B4-BE49-F238E27FC236}">
                <a16:creationId xmlns:a16="http://schemas.microsoft.com/office/drawing/2014/main" id="{9F5821A3-4896-4D33-A1C2-D1CCE265BFD3}"/>
              </a:ext>
            </a:extLst>
          </p:cNvPr>
          <p:cNvSpPr/>
          <p:nvPr/>
        </p:nvSpPr>
        <p:spPr>
          <a:xfrm>
            <a:off x="9047293" y="5023579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429D78C-855E-40E5-B8F5-250F04B37C37}"/>
              </a:ext>
            </a:extLst>
          </p:cNvPr>
          <p:cNvSpPr txBox="1"/>
          <p:nvPr/>
        </p:nvSpPr>
        <p:spPr>
          <a:xfrm>
            <a:off x="9047292" y="476505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5627FED9-F3A1-487E-AA80-F7C6A972D288}"/>
              </a:ext>
            </a:extLst>
          </p:cNvPr>
          <p:cNvCxnSpPr>
            <a:cxnSpLocks/>
          </p:cNvCxnSpPr>
          <p:nvPr/>
        </p:nvCxnSpPr>
        <p:spPr>
          <a:xfrm>
            <a:off x="3288825" y="4025773"/>
            <a:ext cx="982143" cy="0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0543CCC6-CED2-4FF5-8EFD-CF4647B68454}"/>
              </a:ext>
            </a:extLst>
          </p:cNvPr>
          <p:cNvCxnSpPr>
            <a:cxnSpLocks/>
          </p:cNvCxnSpPr>
          <p:nvPr/>
        </p:nvCxnSpPr>
        <p:spPr>
          <a:xfrm>
            <a:off x="8979130" y="3143219"/>
            <a:ext cx="174397" cy="0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A714A8C4-5CD9-48E7-A89E-721BA7BA973C}"/>
              </a:ext>
            </a:extLst>
          </p:cNvPr>
          <p:cNvCxnSpPr>
            <a:cxnSpLocks/>
          </p:cNvCxnSpPr>
          <p:nvPr/>
        </p:nvCxnSpPr>
        <p:spPr>
          <a:xfrm>
            <a:off x="4829951" y="3028092"/>
            <a:ext cx="896956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3FAC7813-78B6-492D-9A27-FDFE5DD7E171}"/>
              </a:ext>
            </a:extLst>
          </p:cNvPr>
          <p:cNvCxnSpPr>
            <a:cxnSpLocks/>
          </p:cNvCxnSpPr>
          <p:nvPr/>
        </p:nvCxnSpPr>
        <p:spPr>
          <a:xfrm>
            <a:off x="6322202" y="2037492"/>
            <a:ext cx="568803" cy="0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80000"/>
                    <a:lumOff val="20000"/>
                  </a:schemeClr>
                </a:gs>
                <a:gs pos="100000">
                  <a:schemeClr val="accent3">
                    <a:lumMod val="80000"/>
                    <a:lumOff val="2000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87746CD6-C868-4FF8-8D03-301876CDA7CE}"/>
              </a:ext>
            </a:extLst>
          </p:cNvPr>
          <p:cNvCxnSpPr>
            <a:cxnSpLocks/>
          </p:cNvCxnSpPr>
          <p:nvPr/>
        </p:nvCxnSpPr>
        <p:spPr>
          <a:xfrm flipH="1" flipV="1">
            <a:off x="6891004" y="2037496"/>
            <a:ext cx="742719" cy="1629631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80000"/>
                    <a:lumOff val="20000"/>
                  </a:schemeClr>
                </a:gs>
                <a:gs pos="100000">
                  <a:schemeClr val="accent3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D3C20A34-763E-4306-B2B0-D08A4DD79664}"/>
              </a:ext>
            </a:extLst>
          </p:cNvPr>
          <p:cNvCxnSpPr>
            <a:cxnSpLocks/>
          </p:cNvCxnSpPr>
          <p:nvPr/>
        </p:nvCxnSpPr>
        <p:spPr>
          <a:xfrm flipH="1" flipV="1">
            <a:off x="5726188" y="3033713"/>
            <a:ext cx="478007" cy="1048816"/>
          </a:xfrm>
          <a:prstGeom prst="line">
            <a:avLst/>
          </a:prstGeom>
          <a:ln w="19050" cap="rnd">
            <a:solidFill>
              <a:schemeClr val="accent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F8F52C57-613E-48A8-96B3-402351895C46}"/>
              </a:ext>
            </a:extLst>
          </p:cNvPr>
          <p:cNvCxnSpPr>
            <a:cxnSpLocks/>
          </p:cNvCxnSpPr>
          <p:nvPr/>
        </p:nvCxnSpPr>
        <p:spPr>
          <a:xfrm flipH="1" flipV="1">
            <a:off x="4279569" y="4029075"/>
            <a:ext cx="256880" cy="563632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A5B01901-FF2D-4D70-A88D-4D6211B7ADE6}"/>
              </a:ext>
            </a:extLst>
          </p:cNvPr>
          <p:cNvCxnSpPr>
            <a:cxnSpLocks/>
          </p:cNvCxnSpPr>
          <p:nvPr/>
        </p:nvCxnSpPr>
        <p:spPr>
          <a:xfrm flipH="1" flipV="1">
            <a:off x="9150746" y="3145634"/>
            <a:ext cx="667444" cy="1464469"/>
          </a:xfrm>
          <a:prstGeom prst="line">
            <a:avLst/>
          </a:prstGeom>
          <a:ln w="19050" cap="rnd"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눈물 방울 107">
            <a:extLst>
              <a:ext uri="{FF2B5EF4-FFF2-40B4-BE49-F238E27FC236}">
                <a16:creationId xmlns:a16="http://schemas.microsoft.com/office/drawing/2014/main" id="{DBA1CE34-3ABD-48CD-8E19-20841CDA6DE9}"/>
              </a:ext>
            </a:extLst>
          </p:cNvPr>
          <p:cNvSpPr/>
          <p:nvPr/>
        </p:nvSpPr>
        <p:spPr>
          <a:xfrm rot="8100000">
            <a:off x="3857661" y="4355051"/>
            <a:ext cx="1340903" cy="1340903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dist="317500" dir="5400000" sx="90000" sy="-19000" rotWithShape="0">
              <a:schemeClr val="tx1">
                <a:lumMod val="85000"/>
                <a:lumOff val="15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251F316-06E8-4DB6-A029-98ECAA314D53}"/>
              </a:ext>
            </a:extLst>
          </p:cNvPr>
          <p:cNvSpPr/>
          <p:nvPr/>
        </p:nvSpPr>
        <p:spPr>
          <a:xfrm>
            <a:off x="4002641" y="4500031"/>
            <a:ext cx="1050943" cy="105094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그래픽 33">
            <a:extLst>
              <a:ext uri="{FF2B5EF4-FFF2-40B4-BE49-F238E27FC236}">
                <a16:creationId xmlns:a16="http://schemas.microsoft.com/office/drawing/2014/main" id="{C4C8897C-FBAC-4EF8-B560-A842786917C9}"/>
              </a:ext>
            </a:extLst>
          </p:cNvPr>
          <p:cNvGrpSpPr/>
          <p:nvPr/>
        </p:nvGrpSpPr>
        <p:grpSpPr>
          <a:xfrm>
            <a:off x="4286777" y="4804122"/>
            <a:ext cx="482671" cy="442763"/>
            <a:chOff x="2085791" y="3187472"/>
            <a:chExt cx="848072" cy="777958"/>
          </a:xfrm>
          <a:solidFill>
            <a:schemeClr val="bg1"/>
          </a:solidFill>
        </p:grpSpPr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033B86EA-096C-4C3E-8D17-3D64FD6850E3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25DA13C-50A2-4CB8-92B2-1187402579AA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291983FB-D7A3-4150-87E6-4A8D773C582E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5" name="눈물 방울 114">
            <a:extLst>
              <a:ext uri="{FF2B5EF4-FFF2-40B4-BE49-F238E27FC236}">
                <a16:creationId xmlns:a16="http://schemas.microsoft.com/office/drawing/2014/main" id="{652E367A-93A5-497A-BB12-DC70AD66F9E7}"/>
              </a:ext>
            </a:extLst>
          </p:cNvPr>
          <p:cNvSpPr/>
          <p:nvPr/>
        </p:nvSpPr>
        <p:spPr>
          <a:xfrm rot="8100000">
            <a:off x="5582803" y="3567166"/>
            <a:ext cx="1121419" cy="1121419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dist="317500" dir="5400000" sx="90000" sy="-19000" rotWithShape="0">
              <a:schemeClr val="tx1">
                <a:lumMod val="85000"/>
                <a:lumOff val="15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0C287FFD-60CC-4D10-938E-39E2918BAAFC}"/>
              </a:ext>
            </a:extLst>
          </p:cNvPr>
          <p:cNvSpPr/>
          <p:nvPr/>
        </p:nvSpPr>
        <p:spPr>
          <a:xfrm>
            <a:off x="5704052" y="3688415"/>
            <a:ext cx="878921" cy="8789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래픽 160">
            <a:extLst>
              <a:ext uri="{FF2B5EF4-FFF2-40B4-BE49-F238E27FC236}">
                <a16:creationId xmlns:a16="http://schemas.microsoft.com/office/drawing/2014/main" id="{83641FDB-46C8-4CEE-8388-476FBF893A90}"/>
              </a:ext>
            </a:extLst>
          </p:cNvPr>
          <p:cNvGrpSpPr>
            <a:grpSpLocks noChangeAspect="1"/>
          </p:cNvGrpSpPr>
          <p:nvPr/>
        </p:nvGrpSpPr>
        <p:grpSpPr>
          <a:xfrm>
            <a:off x="5941493" y="3940054"/>
            <a:ext cx="404039" cy="375643"/>
            <a:chOff x="9571522" y="5243155"/>
            <a:chExt cx="540000" cy="502048"/>
          </a:xfrm>
          <a:solidFill>
            <a:schemeClr val="bg1"/>
          </a:solidFill>
        </p:grpSpPr>
        <p:grpSp>
          <p:nvGrpSpPr>
            <p:cNvPr id="119" name="그래픽 160">
              <a:extLst>
                <a:ext uri="{FF2B5EF4-FFF2-40B4-BE49-F238E27FC236}">
                  <a16:creationId xmlns:a16="http://schemas.microsoft.com/office/drawing/2014/main" id="{6CA03A9A-9A8D-4ED3-9C93-2F356AA1D6D0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0ED7319A-E232-41BD-A581-DAE9B9714DF2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1560BF7E-26A1-4B19-BFC3-23AF6FB4BAF1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69D9134E-1820-40AB-91A3-1B96DA2F5D27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96D4D8C2-CBE3-4C35-B4B9-18A6FEBAF9E5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2B6428A4-E71A-48E1-9821-993F7E55B896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64C1478-2091-4D34-86CE-02A6299B9524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26CA33F-1470-4807-BE5D-7B8EC350F9CB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4C09ECD5-AE3D-485A-B7EE-F85A672F988A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9" name="눈물 방울 128">
            <a:extLst>
              <a:ext uri="{FF2B5EF4-FFF2-40B4-BE49-F238E27FC236}">
                <a16:creationId xmlns:a16="http://schemas.microsoft.com/office/drawing/2014/main" id="{F31FB10C-A0BB-4C59-8467-340A96F29E06}"/>
              </a:ext>
            </a:extLst>
          </p:cNvPr>
          <p:cNvSpPr/>
          <p:nvPr/>
        </p:nvSpPr>
        <p:spPr>
          <a:xfrm rot="8100000">
            <a:off x="7216437" y="3132990"/>
            <a:ext cx="788755" cy="788755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dist="317500" dir="5400000" sx="90000" sy="-19000" rotWithShape="0">
              <a:schemeClr val="tx1">
                <a:lumMod val="85000"/>
                <a:lumOff val="15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42AF22C-BF01-4D54-8097-7BAF91395F3E}"/>
              </a:ext>
            </a:extLst>
          </p:cNvPr>
          <p:cNvSpPr/>
          <p:nvPr/>
        </p:nvSpPr>
        <p:spPr>
          <a:xfrm>
            <a:off x="7301715" y="3218269"/>
            <a:ext cx="618195" cy="618195"/>
          </a:xfrm>
          <a:prstGeom prst="ellipse">
            <a:avLst/>
          </a:prstGeom>
          <a:gradFill>
            <a:gsLst>
              <a:gs pos="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1" name="그래픽 162">
            <a:extLst>
              <a:ext uri="{FF2B5EF4-FFF2-40B4-BE49-F238E27FC236}">
                <a16:creationId xmlns:a16="http://schemas.microsoft.com/office/drawing/2014/main" id="{612C1B9E-9F6C-4D9D-A800-28CE9FEA8AFA}"/>
              </a:ext>
            </a:extLst>
          </p:cNvPr>
          <p:cNvGrpSpPr>
            <a:grpSpLocks noChangeAspect="1"/>
          </p:cNvGrpSpPr>
          <p:nvPr/>
        </p:nvGrpSpPr>
        <p:grpSpPr>
          <a:xfrm>
            <a:off x="7472391" y="3395261"/>
            <a:ext cx="276844" cy="264211"/>
            <a:chOff x="8739183" y="5236498"/>
            <a:chExt cx="540000" cy="515358"/>
          </a:xfrm>
          <a:solidFill>
            <a:schemeClr val="bg1"/>
          </a:solidFill>
        </p:grpSpPr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97C510C3-808B-4048-A9BE-AA677F5B85BB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80DFF2D-2B6D-4310-A3F6-8CFDA5E93164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95651F9-2806-4FF3-AF99-496F03A3C7D3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5FF3543F-9451-4FB4-A7FC-E48DFEEC135E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0165E97-4C8A-4B06-8B72-F524F98AA3E8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8" name="눈물 방울 137">
            <a:extLst>
              <a:ext uri="{FF2B5EF4-FFF2-40B4-BE49-F238E27FC236}">
                <a16:creationId xmlns:a16="http://schemas.microsoft.com/office/drawing/2014/main" id="{0541F1BB-A945-4B75-B66D-03D1A7B5C581}"/>
              </a:ext>
            </a:extLst>
          </p:cNvPr>
          <p:cNvSpPr/>
          <p:nvPr/>
        </p:nvSpPr>
        <p:spPr>
          <a:xfrm rot="8100000">
            <a:off x="8443498" y="2816067"/>
            <a:ext cx="576611" cy="576611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dist="317500" dir="5400000" sx="90000" sy="-19000" rotWithShape="0">
              <a:schemeClr val="tx1">
                <a:lumMod val="85000"/>
                <a:lumOff val="15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63068B9-7AC0-44D2-B8DA-F1E019BEAD90}"/>
              </a:ext>
            </a:extLst>
          </p:cNvPr>
          <p:cNvSpPr/>
          <p:nvPr/>
        </p:nvSpPr>
        <p:spPr>
          <a:xfrm>
            <a:off x="8505839" y="2878409"/>
            <a:ext cx="451924" cy="451924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래픽 164">
            <a:extLst>
              <a:ext uri="{FF2B5EF4-FFF2-40B4-BE49-F238E27FC236}">
                <a16:creationId xmlns:a16="http://schemas.microsoft.com/office/drawing/2014/main" id="{CF537AA2-714A-4DE1-B81D-113AC4F40F66}"/>
              </a:ext>
            </a:extLst>
          </p:cNvPr>
          <p:cNvGrpSpPr>
            <a:grpSpLocks noChangeAspect="1"/>
          </p:cNvGrpSpPr>
          <p:nvPr/>
        </p:nvGrpSpPr>
        <p:grpSpPr>
          <a:xfrm>
            <a:off x="8627303" y="3007797"/>
            <a:ext cx="208996" cy="193148"/>
            <a:chOff x="7906850" y="5244653"/>
            <a:chExt cx="540000" cy="499052"/>
          </a:xfrm>
          <a:solidFill>
            <a:schemeClr val="bg1"/>
          </a:solidFill>
        </p:grpSpPr>
        <p:grpSp>
          <p:nvGrpSpPr>
            <p:cNvPr id="141" name="그래픽 164">
              <a:extLst>
                <a:ext uri="{FF2B5EF4-FFF2-40B4-BE49-F238E27FC236}">
                  <a16:creationId xmlns:a16="http://schemas.microsoft.com/office/drawing/2014/main" id="{351B2703-778E-4FDD-8B7E-C574C5DC5A5C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6A451486-01F5-47A1-9925-F9D066B19F30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89E08F25-0BCD-45B5-A642-AD74D18004F0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C5E8FE8B-2916-4256-8870-04D17BE68C1B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2" name="그래픽 164">
              <a:extLst>
                <a:ext uri="{FF2B5EF4-FFF2-40B4-BE49-F238E27FC236}">
                  <a16:creationId xmlns:a16="http://schemas.microsoft.com/office/drawing/2014/main" id="{B9045115-4997-4533-AC9C-4CF7D5B01FD8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5695FD71-2582-4283-A8F9-51BA9FE71D25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23AD12D4-F47C-44F5-93A0-80BB501DC276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434B49-F5F0-B8FA-FD06-65F37A210DFB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F33656-EFC7-8552-66B0-AA27E9B7811A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026528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19124237-0FBE-46A7-AD51-D4729BA3F4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10605" y="1087327"/>
            <a:ext cx="5130438" cy="3319938"/>
          </a:xfrm>
          <a:prstGeom prst="rect">
            <a:avLst/>
          </a:prstGeom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84BFABC5-B7C8-4756-80E7-429E93CF7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0200" y="995049"/>
            <a:ext cx="5289628" cy="4867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721352" y="1686617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5752308" y="1439453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EE1E70-FA90-D5D5-2788-BEF7FD0EAC48}"/>
              </a:ext>
            </a:extLst>
          </p:cNvPr>
          <p:cNvSpPr/>
          <p:nvPr/>
        </p:nvSpPr>
        <p:spPr>
          <a:xfrm>
            <a:off x="5721353" y="2761771"/>
            <a:ext cx="5775325" cy="12271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B43BDA-71CF-2CCB-F49D-8043921603B5}"/>
              </a:ext>
            </a:extLst>
          </p:cNvPr>
          <p:cNvSpPr/>
          <p:nvPr/>
        </p:nvSpPr>
        <p:spPr>
          <a:xfrm>
            <a:off x="5721353" y="4191359"/>
            <a:ext cx="5775325" cy="12271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BC68D-4C2D-5294-5378-FD6A4EE18F17}"/>
              </a:ext>
            </a:extLst>
          </p:cNvPr>
          <p:cNvSpPr txBox="1"/>
          <p:nvPr/>
        </p:nvSpPr>
        <p:spPr>
          <a:xfrm>
            <a:off x="7062791" y="4378237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B5F68792-282C-0A5F-7CDF-1B69BE395747}"/>
              </a:ext>
            </a:extLst>
          </p:cNvPr>
          <p:cNvSpPr/>
          <p:nvPr/>
        </p:nvSpPr>
        <p:spPr>
          <a:xfrm>
            <a:off x="7062791" y="4775455"/>
            <a:ext cx="4219575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앞으로 많은 관심 부탁드리겠습니다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1" name="그래픽 33">
            <a:extLst>
              <a:ext uri="{FF2B5EF4-FFF2-40B4-BE49-F238E27FC236}">
                <a16:creationId xmlns:a16="http://schemas.microsoft.com/office/drawing/2014/main" id="{6192E267-4531-4263-F70D-2C7D4122F07A}"/>
              </a:ext>
            </a:extLst>
          </p:cNvPr>
          <p:cNvGrpSpPr/>
          <p:nvPr/>
        </p:nvGrpSpPr>
        <p:grpSpPr>
          <a:xfrm>
            <a:off x="6096807" y="4540643"/>
            <a:ext cx="576263" cy="528620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82550C7-4F93-AE7D-B30C-6F745CFD8C77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7DAAFF2-7E72-57AF-5966-A4173607343A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5F07D89-3D5D-C3B7-68CF-162B16DB9C48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" name="그래픽 47">
            <a:extLst>
              <a:ext uri="{FF2B5EF4-FFF2-40B4-BE49-F238E27FC236}">
                <a16:creationId xmlns:a16="http://schemas.microsoft.com/office/drawing/2014/main" id="{1525E8E5-5923-D67F-F5E3-84DABD2A5C68}"/>
              </a:ext>
            </a:extLst>
          </p:cNvPr>
          <p:cNvGrpSpPr>
            <a:grpSpLocks noChangeAspect="1"/>
          </p:cNvGrpSpPr>
          <p:nvPr/>
        </p:nvGrpSpPr>
        <p:grpSpPr>
          <a:xfrm>
            <a:off x="6149012" y="3110765"/>
            <a:ext cx="524057" cy="529200"/>
            <a:chOff x="5676075" y="3152409"/>
            <a:chExt cx="839849" cy="848092"/>
          </a:xfrm>
          <a:solidFill>
            <a:schemeClr val="accent2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5EE34AE-CB8E-096A-FFAA-78D001058E41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9326970-737E-2A26-1913-DB0994D7DE2A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66F43C5-28C3-6482-58F1-5811E0AFCA98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B2056B0-8EAE-0C35-E4B1-223C06BE5A65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31" name="그래픽 47">
              <a:extLst>
                <a:ext uri="{FF2B5EF4-FFF2-40B4-BE49-F238E27FC236}">
                  <a16:creationId xmlns:a16="http://schemas.microsoft.com/office/drawing/2014/main" id="{F5597C48-B306-846E-8A1C-038A673F4580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7BB879BD-C656-26FC-41E1-CE51451558B6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5913B1DB-0D8D-AC77-F3EC-B52B8F9427EE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F97AE19B-0C8C-FA5B-8213-D86BC8CA48D9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B774C1C4-AE4C-1AA5-7C1C-1B1C95D6E050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D18527F-724A-8412-3109-C6B3743713B1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C171237-D74E-9F24-035C-EC51EAAE9FB6}"/>
              </a:ext>
            </a:extLst>
          </p:cNvPr>
          <p:cNvSpPr txBox="1"/>
          <p:nvPr/>
        </p:nvSpPr>
        <p:spPr>
          <a:xfrm>
            <a:off x="7062791" y="2948649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2C4F5BE7-2F1C-2AF3-D894-1FC8BB75CD5A}"/>
              </a:ext>
            </a:extLst>
          </p:cNvPr>
          <p:cNvSpPr/>
          <p:nvPr/>
        </p:nvSpPr>
        <p:spPr>
          <a:xfrm>
            <a:off x="7062791" y="3345867"/>
            <a:ext cx="4219575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앞으로 많은 관심 부탁드리겠습니다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144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자유형: 도형 416">
            <a:extLst>
              <a:ext uri="{FF2B5EF4-FFF2-40B4-BE49-F238E27FC236}">
                <a16:creationId xmlns:a16="http://schemas.microsoft.com/office/drawing/2014/main" id="{6BFD6BDD-F8F8-4C76-8B94-5FF854BC0379}"/>
              </a:ext>
            </a:extLst>
          </p:cNvPr>
          <p:cNvSpPr/>
          <p:nvPr/>
        </p:nvSpPr>
        <p:spPr>
          <a:xfrm flipH="1">
            <a:off x="2515" y="0"/>
            <a:ext cx="9383368" cy="6864429"/>
          </a:xfrm>
          <a:custGeom>
            <a:avLst/>
            <a:gdLst>
              <a:gd name="connsiteX0" fmla="*/ 9383368 w 9383368"/>
              <a:gd name="connsiteY0" fmla="*/ 0 h 6864429"/>
              <a:gd name="connsiteX1" fmla="*/ 6661981 w 9383368"/>
              <a:gd name="connsiteY1" fmla="*/ 0 h 6864429"/>
              <a:gd name="connsiteX2" fmla="*/ 6575129 w 9383368"/>
              <a:gd name="connsiteY2" fmla="*/ 71254 h 6864429"/>
              <a:gd name="connsiteX3" fmla="*/ 3689673 w 9383368"/>
              <a:gd name="connsiteY3" fmla="*/ 3193859 h 6864429"/>
              <a:gd name="connsiteX4" fmla="*/ 1176990 w 9383368"/>
              <a:gd name="connsiteY4" fmla="*/ 4471073 h 6864429"/>
              <a:gd name="connsiteX5" fmla="*/ 31 w 9383368"/>
              <a:gd name="connsiteY5" fmla="*/ 6864429 h 6864429"/>
              <a:gd name="connsiteX6" fmla="*/ 785076 w 9383368"/>
              <a:gd name="connsiteY6" fmla="*/ 6857999 h 6864429"/>
              <a:gd name="connsiteX7" fmla="*/ 9375303 w 9383368"/>
              <a:gd name="connsiteY7" fmla="*/ 6857999 h 6864429"/>
              <a:gd name="connsiteX8" fmla="*/ 9375303 w 9383368"/>
              <a:gd name="connsiteY8" fmla="*/ 1459177 h 686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83368" h="6864429">
                <a:moveTo>
                  <a:pt x="9383368" y="0"/>
                </a:moveTo>
                <a:lnTo>
                  <a:pt x="6661981" y="0"/>
                </a:lnTo>
                <a:lnTo>
                  <a:pt x="6575129" y="71254"/>
                </a:lnTo>
                <a:cubicBezTo>
                  <a:pt x="5578512" y="919645"/>
                  <a:pt x="4387003" y="2675863"/>
                  <a:pt x="3689673" y="3193859"/>
                </a:cubicBezTo>
                <a:cubicBezTo>
                  <a:pt x="2797089" y="3856894"/>
                  <a:pt x="1791931" y="3859312"/>
                  <a:pt x="1176990" y="4471073"/>
                </a:cubicBezTo>
                <a:cubicBezTo>
                  <a:pt x="562049" y="5082835"/>
                  <a:pt x="-4842" y="6146486"/>
                  <a:pt x="31" y="6864429"/>
                </a:cubicBezTo>
                <a:lnTo>
                  <a:pt x="785076" y="6857999"/>
                </a:lnTo>
                <a:lnTo>
                  <a:pt x="9375303" y="6857999"/>
                </a:lnTo>
                <a:lnTo>
                  <a:pt x="9375303" y="145917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 latinLnBrk="0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0F8BCECF-5816-4858-BF93-27E8C1FBFFEE}"/>
              </a:ext>
            </a:extLst>
          </p:cNvPr>
          <p:cNvSpPr txBox="1"/>
          <p:nvPr/>
        </p:nvSpPr>
        <p:spPr>
          <a:xfrm>
            <a:off x="773907" y="1057596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046028EB-3461-4C88-98AE-6991F32FFBB1}"/>
              </a:ext>
            </a:extLst>
          </p:cNvPr>
          <p:cNvSpPr txBox="1"/>
          <p:nvPr/>
        </p:nvSpPr>
        <p:spPr>
          <a:xfrm>
            <a:off x="804862" y="81043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323" name="Rectangle 5">
            <a:extLst>
              <a:ext uri="{FF2B5EF4-FFF2-40B4-BE49-F238E27FC236}">
                <a16:creationId xmlns:a16="http://schemas.microsoft.com/office/drawing/2014/main" id="{C47C66C5-F9CA-4232-BCCC-37BCC098B784}"/>
              </a:ext>
            </a:extLst>
          </p:cNvPr>
          <p:cNvSpPr/>
          <p:nvPr/>
        </p:nvSpPr>
        <p:spPr>
          <a:xfrm>
            <a:off x="773905" y="4993678"/>
            <a:ext cx="3888243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C6FB1AA-4A58-4432-ADA9-295548319E95}"/>
              </a:ext>
            </a:extLst>
          </p:cNvPr>
          <p:cNvSpPr txBox="1"/>
          <p:nvPr/>
        </p:nvSpPr>
        <p:spPr>
          <a:xfrm>
            <a:off x="773905" y="461323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66" name="눈물 방울 365">
            <a:extLst>
              <a:ext uri="{FF2B5EF4-FFF2-40B4-BE49-F238E27FC236}">
                <a16:creationId xmlns:a16="http://schemas.microsoft.com/office/drawing/2014/main" id="{AABD8D4F-7693-4090-9499-4B66658A2479}"/>
              </a:ext>
            </a:extLst>
          </p:cNvPr>
          <p:cNvSpPr/>
          <p:nvPr/>
        </p:nvSpPr>
        <p:spPr>
          <a:xfrm rot="8100000">
            <a:off x="3720911" y="831365"/>
            <a:ext cx="1121419" cy="1121419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F8E34927-C70B-4DF6-9314-8D0947004A60}"/>
              </a:ext>
            </a:extLst>
          </p:cNvPr>
          <p:cNvSpPr/>
          <p:nvPr/>
        </p:nvSpPr>
        <p:spPr>
          <a:xfrm>
            <a:off x="3842162" y="952615"/>
            <a:ext cx="878921" cy="8789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8" name="그래픽 33">
            <a:extLst>
              <a:ext uri="{FF2B5EF4-FFF2-40B4-BE49-F238E27FC236}">
                <a16:creationId xmlns:a16="http://schemas.microsoft.com/office/drawing/2014/main" id="{968A90DA-DF2A-47D4-8882-035C0D898919}"/>
              </a:ext>
            </a:extLst>
          </p:cNvPr>
          <p:cNvGrpSpPr/>
          <p:nvPr/>
        </p:nvGrpSpPr>
        <p:grpSpPr>
          <a:xfrm>
            <a:off x="4079791" y="1206930"/>
            <a:ext cx="403665" cy="370291"/>
            <a:chOff x="2085791" y="3187472"/>
            <a:chExt cx="848072" cy="777958"/>
          </a:xfrm>
          <a:solidFill>
            <a:schemeClr val="bg1"/>
          </a:solidFill>
        </p:grpSpPr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78F42189-FBEB-4EA7-8B7F-C793FAD4682E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E096DE0B-64D8-4358-8FC5-933100935180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38D636BB-C272-4B3F-AB9E-7D389E58EE47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73" name="눈물 방울 372">
            <a:extLst>
              <a:ext uri="{FF2B5EF4-FFF2-40B4-BE49-F238E27FC236}">
                <a16:creationId xmlns:a16="http://schemas.microsoft.com/office/drawing/2014/main" id="{557111C4-2D84-4291-B135-29E33A07465A}"/>
              </a:ext>
            </a:extLst>
          </p:cNvPr>
          <p:cNvSpPr/>
          <p:nvPr/>
        </p:nvSpPr>
        <p:spPr>
          <a:xfrm rot="8100000">
            <a:off x="5189389" y="2070473"/>
            <a:ext cx="1121419" cy="1121419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FA1E6EDE-89F3-460C-86D3-E440343D5AAB}"/>
              </a:ext>
            </a:extLst>
          </p:cNvPr>
          <p:cNvSpPr/>
          <p:nvPr/>
        </p:nvSpPr>
        <p:spPr>
          <a:xfrm>
            <a:off x="5310639" y="2191723"/>
            <a:ext cx="878921" cy="878921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5" name="그래픽 160">
            <a:extLst>
              <a:ext uri="{FF2B5EF4-FFF2-40B4-BE49-F238E27FC236}">
                <a16:creationId xmlns:a16="http://schemas.microsoft.com/office/drawing/2014/main" id="{D82F0E38-635C-4E3B-9E8D-603684E93CE2}"/>
              </a:ext>
            </a:extLst>
          </p:cNvPr>
          <p:cNvGrpSpPr>
            <a:grpSpLocks noChangeAspect="1"/>
          </p:cNvGrpSpPr>
          <p:nvPr/>
        </p:nvGrpSpPr>
        <p:grpSpPr>
          <a:xfrm>
            <a:off x="5548080" y="2443362"/>
            <a:ext cx="404039" cy="375643"/>
            <a:chOff x="9571522" y="5243155"/>
            <a:chExt cx="540000" cy="502048"/>
          </a:xfrm>
          <a:solidFill>
            <a:schemeClr val="bg1"/>
          </a:solidFill>
        </p:grpSpPr>
        <p:grpSp>
          <p:nvGrpSpPr>
            <p:cNvPr id="376" name="그래픽 160">
              <a:extLst>
                <a:ext uri="{FF2B5EF4-FFF2-40B4-BE49-F238E27FC236}">
                  <a16:creationId xmlns:a16="http://schemas.microsoft.com/office/drawing/2014/main" id="{B776B037-AE20-443A-9CF3-01F6C1448169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938631C0-49AD-421C-AF16-5E621059BCEF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75590F10-6CF3-439C-8A2A-11C80F6483F0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F90C4529-06FE-489F-8E9D-91F078D6B4C7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89E2BF96-EDCA-4B3F-9CA6-02FDC4E266DE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5BA23B11-4080-4604-B6A5-2F04196F1F4F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EEA45258-FBE7-47C0-82D1-FD9317BC469D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33E26E81-8DC5-4FA0-93AA-763DF960ED9C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1DF86DA2-A1BF-47B5-A30B-2837C4C20D81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86" name="눈물 방울 385">
            <a:extLst>
              <a:ext uri="{FF2B5EF4-FFF2-40B4-BE49-F238E27FC236}">
                <a16:creationId xmlns:a16="http://schemas.microsoft.com/office/drawing/2014/main" id="{5116823B-FE03-4B5D-985F-9A1AC5ADA532}"/>
              </a:ext>
            </a:extLst>
          </p:cNvPr>
          <p:cNvSpPr/>
          <p:nvPr/>
        </p:nvSpPr>
        <p:spPr>
          <a:xfrm rot="8100000">
            <a:off x="6887723" y="3271481"/>
            <a:ext cx="1121419" cy="1121419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0B827EB1-4439-4412-9976-73A10C86AA1E}"/>
              </a:ext>
            </a:extLst>
          </p:cNvPr>
          <p:cNvSpPr/>
          <p:nvPr/>
        </p:nvSpPr>
        <p:spPr>
          <a:xfrm>
            <a:off x="7008974" y="3392731"/>
            <a:ext cx="878921" cy="878921"/>
          </a:xfrm>
          <a:prstGeom prst="ellipse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8" name="그래픽 162">
            <a:extLst>
              <a:ext uri="{FF2B5EF4-FFF2-40B4-BE49-F238E27FC236}">
                <a16:creationId xmlns:a16="http://schemas.microsoft.com/office/drawing/2014/main" id="{1832C0CD-7DD2-4362-AB42-706977A4CE04}"/>
              </a:ext>
            </a:extLst>
          </p:cNvPr>
          <p:cNvGrpSpPr>
            <a:grpSpLocks noChangeAspect="1"/>
          </p:cNvGrpSpPr>
          <p:nvPr/>
        </p:nvGrpSpPr>
        <p:grpSpPr>
          <a:xfrm>
            <a:off x="7251632" y="3644369"/>
            <a:ext cx="393605" cy="375643"/>
            <a:chOff x="8739183" y="5236498"/>
            <a:chExt cx="540000" cy="515358"/>
          </a:xfrm>
          <a:solidFill>
            <a:schemeClr val="bg1"/>
          </a:solidFill>
        </p:grpSpPr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91EA1818-8359-4B5D-B5DC-BFC9D6007B99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6BC4402D-FA03-4CC6-B3C4-AAA72801734B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D9456588-044B-4100-B55B-FB13AC09EC37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5900BDEC-6550-48D2-81D9-1402515C1A4D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17B0F491-D84F-486A-AE8A-51D4D2661747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95" name="눈물 방울 394">
            <a:extLst>
              <a:ext uri="{FF2B5EF4-FFF2-40B4-BE49-F238E27FC236}">
                <a16:creationId xmlns:a16="http://schemas.microsoft.com/office/drawing/2014/main" id="{17539616-D1EE-4DAA-858B-96BBAD014E14}"/>
              </a:ext>
            </a:extLst>
          </p:cNvPr>
          <p:cNvSpPr/>
          <p:nvPr/>
        </p:nvSpPr>
        <p:spPr>
          <a:xfrm rot="8100000">
            <a:off x="8590810" y="4612187"/>
            <a:ext cx="1121419" cy="1121419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E6D9D68F-6E14-45A6-B530-03210E6D0FBC}"/>
              </a:ext>
            </a:extLst>
          </p:cNvPr>
          <p:cNvSpPr/>
          <p:nvPr/>
        </p:nvSpPr>
        <p:spPr>
          <a:xfrm>
            <a:off x="8712059" y="4733438"/>
            <a:ext cx="878921" cy="8789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7" name="그래픽 164">
            <a:extLst>
              <a:ext uri="{FF2B5EF4-FFF2-40B4-BE49-F238E27FC236}">
                <a16:creationId xmlns:a16="http://schemas.microsoft.com/office/drawing/2014/main" id="{6B4EBB7F-B5A3-4FC1-BE77-B1A627F77A30}"/>
              </a:ext>
            </a:extLst>
          </p:cNvPr>
          <p:cNvGrpSpPr>
            <a:grpSpLocks noChangeAspect="1"/>
          </p:cNvGrpSpPr>
          <p:nvPr/>
        </p:nvGrpSpPr>
        <p:grpSpPr>
          <a:xfrm>
            <a:off x="8948287" y="4985075"/>
            <a:ext cx="406465" cy="375643"/>
            <a:chOff x="7906850" y="5244653"/>
            <a:chExt cx="540000" cy="499052"/>
          </a:xfrm>
          <a:solidFill>
            <a:schemeClr val="bg1"/>
          </a:solidFill>
        </p:grpSpPr>
        <p:grpSp>
          <p:nvGrpSpPr>
            <p:cNvPr id="398" name="그래픽 164">
              <a:extLst>
                <a:ext uri="{FF2B5EF4-FFF2-40B4-BE49-F238E27FC236}">
                  <a16:creationId xmlns:a16="http://schemas.microsoft.com/office/drawing/2014/main" id="{FCD32E41-3DC5-49D9-8F2F-0EB109EF2A47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235EB1F6-9B97-4164-ABF4-9EBC735FD40D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93FAEFDD-B540-453A-9904-80BA5E1ED79D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FD52F679-0E8D-455A-8C2D-4D009B975E02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99" name="그래픽 164">
              <a:extLst>
                <a:ext uri="{FF2B5EF4-FFF2-40B4-BE49-F238E27FC236}">
                  <a16:creationId xmlns:a16="http://schemas.microsoft.com/office/drawing/2014/main" id="{F2442066-CA90-4692-A6A5-EB7A508DF9B0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33D15274-59BF-456A-AB91-00A0C2876853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1C8A93DF-0D79-481D-8792-E63F4A51546B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06" name="Rectangle 5">
            <a:extLst>
              <a:ext uri="{FF2B5EF4-FFF2-40B4-BE49-F238E27FC236}">
                <a16:creationId xmlns:a16="http://schemas.microsoft.com/office/drawing/2014/main" id="{57ACBEF3-C29D-4AF2-9BF6-4B4D6BCA5E94}"/>
              </a:ext>
            </a:extLst>
          </p:cNvPr>
          <p:cNvSpPr/>
          <p:nvPr/>
        </p:nvSpPr>
        <p:spPr>
          <a:xfrm>
            <a:off x="5016579" y="1310980"/>
            <a:ext cx="276037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반갑습니다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EC35D9A1-3A1E-4E9E-A715-B592B799E6EA}"/>
              </a:ext>
            </a:extLst>
          </p:cNvPr>
          <p:cNvSpPr txBox="1"/>
          <p:nvPr/>
        </p:nvSpPr>
        <p:spPr>
          <a:xfrm>
            <a:off x="5016575" y="1051852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09" name="Rectangle 5">
            <a:extLst>
              <a:ext uri="{FF2B5EF4-FFF2-40B4-BE49-F238E27FC236}">
                <a16:creationId xmlns:a16="http://schemas.microsoft.com/office/drawing/2014/main" id="{424C90AC-23FE-46A5-A702-4E59DADA290E}"/>
              </a:ext>
            </a:extLst>
          </p:cNvPr>
          <p:cNvSpPr/>
          <p:nvPr/>
        </p:nvSpPr>
        <p:spPr>
          <a:xfrm>
            <a:off x="6519052" y="2555868"/>
            <a:ext cx="276037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반갑습니다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AC851D2-F9F3-43C3-ADB6-5FCE2FB5B5BC}"/>
              </a:ext>
            </a:extLst>
          </p:cNvPr>
          <p:cNvSpPr txBox="1"/>
          <p:nvPr/>
        </p:nvSpPr>
        <p:spPr>
          <a:xfrm>
            <a:off x="6519048" y="229674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12" name="Rectangle 5">
            <a:extLst>
              <a:ext uri="{FF2B5EF4-FFF2-40B4-BE49-F238E27FC236}">
                <a16:creationId xmlns:a16="http://schemas.microsoft.com/office/drawing/2014/main" id="{4A48359E-C489-436A-9E48-5EB7704F2DBB}"/>
              </a:ext>
            </a:extLst>
          </p:cNvPr>
          <p:cNvSpPr/>
          <p:nvPr/>
        </p:nvSpPr>
        <p:spPr>
          <a:xfrm>
            <a:off x="8231612" y="3800757"/>
            <a:ext cx="276037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반갑습니다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2FC6DCF5-31AC-4762-84E8-F14A0DB1EEDD}"/>
              </a:ext>
            </a:extLst>
          </p:cNvPr>
          <p:cNvSpPr txBox="1"/>
          <p:nvPr/>
        </p:nvSpPr>
        <p:spPr>
          <a:xfrm>
            <a:off x="8231608" y="354162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15" name="Rectangle 5">
            <a:extLst>
              <a:ext uri="{FF2B5EF4-FFF2-40B4-BE49-F238E27FC236}">
                <a16:creationId xmlns:a16="http://schemas.microsoft.com/office/drawing/2014/main" id="{36D3202C-6FCA-45F0-BF78-CAA714DAF81F}"/>
              </a:ext>
            </a:extLst>
          </p:cNvPr>
          <p:cNvSpPr/>
          <p:nvPr/>
        </p:nvSpPr>
        <p:spPr>
          <a:xfrm>
            <a:off x="9889130" y="5045647"/>
            <a:ext cx="1578958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반갑습니다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1036CDB6-0E29-408F-8500-2F2F9E7228CC}"/>
              </a:ext>
            </a:extLst>
          </p:cNvPr>
          <p:cNvSpPr txBox="1"/>
          <p:nvPr/>
        </p:nvSpPr>
        <p:spPr>
          <a:xfrm>
            <a:off x="9889129" y="4786520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395003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5">
            <a:extLst>
              <a:ext uri="{FF2B5EF4-FFF2-40B4-BE49-F238E27FC236}">
                <a16:creationId xmlns:a16="http://schemas.microsoft.com/office/drawing/2014/main" id="{FC6BE755-C34F-41B1-8382-5237004C3EF1}"/>
              </a:ext>
            </a:extLst>
          </p:cNvPr>
          <p:cNvSpPr/>
          <p:nvPr/>
        </p:nvSpPr>
        <p:spPr>
          <a:xfrm>
            <a:off x="6970450" y="3255651"/>
            <a:ext cx="2900917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939494" y="1777424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6970451" y="153026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F7DA8A3-49BC-4990-AE65-38DC6164FDF4}"/>
              </a:ext>
            </a:extLst>
          </p:cNvPr>
          <p:cNvSpPr/>
          <p:nvPr/>
        </p:nvSpPr>
        <p:spPr>
          <a:xfrm>
            <a:off x="6970450" y="4632484"/>
            <a:ext cx="2796973" cy="717849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0C311C-E01F-4FA9-A8CC-EA5F0CA66D1A}"/>
              </a:ext>
            </a:extLst>
          </p:cNvPr>
          <p:cNvSpPr txBox="1"/>
          <p:nvPr/>
        </p:nvSpPr>
        <p:spPr>
          <a:xfrm>
            <a:off x="7306323" y="4800879"/>
            <a:ext cx="75623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87%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C32593-E8C4-4D22-8770-D6B6C4DD050C}"/>
              </a:ext>
            </a:extLst>
          </p:cNvPr>
          <p:cNvSpPr txBox="1"/>
          <p:nvPr/>
        </p:nvSpPr>
        <p:spPr>
          <a:xfrm>
            <a:off x="8448651" y="4831654"/>
            <a:ext cx="11117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입력을</a:t>
            </a:r>
            <a:endParaRPr lang="en-US" altLang="ko-KR" sz="12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멋지게 해주세요</a:t>
            </a:r>
            <a:r>
              <a:rPr lang="en-US" altLang="ko-KR" sz="12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2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Round Same Side Corner Rectangle 2">
            <a:extLst>
              <a:ext uri="{FF2B5EF4-FFF2-40B4-BE49-F238E27FC236}">
                <a16:creationId xmlns:a16="http://schemas.microsoft.com/office/drawing/2014/main" id="{02711B1E-7C68-40B7-8C22-B2152A812E08}"/>
              </a:ext>
            </a:extLst>
          </p:cNvPr>
          <p:cNvSpPr/>
          <p:nvPr/>
        </p:nvSpPr>
        <p:spPr>
          <a:xfrm>
            <a:off x="2320638" y="1530259"/>
            <a:ext cx="592539" cy="345131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Round Same Side Corner Rectangle 25">
            <a:extLst>
              <a:ext uri="{FF2B5EF4-FFF2-40B4-BE49-F238E27FC236}">
                <a16:creationId xmlns:a16="http://schemas.microsoft.com/office/drawing/2014/main" id="{3BB86988-8755-435D-82AB-66E904A88B57}"/>
              </a:ext>
            </a:extLst>
          </p:cNvPr>
          <p:cNvSpPr/>
          <p:nvPr/>
        </p:nvSpPr>
        <p:spPr>
          <a:xfrm>
            <a:off x="2320639" y="2929676"/>
            <a:ext cx="592537" cy="205190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3AAFC6B-26AA-4AE7-82C4-BFF3DAB1BC01}"/>
              </a:ext>
            </a:extLst>
          </p:cNvPr>
          <p:cNvSpPr txBox="1"/>
          <p:nvPr/>
        </p:nvSpPr>
        <p:spPr>
          <a:xfrm>
            <a:off x="2367029" y="5134887"/>
            <a:ext cx="49975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E90C32F-0708-46EE-8900-64EBE0C0B3EA}"/>
              </a:ext>
            </a:extLst>
          </p:cNvPr>
          <p:cNvSpPr txBox="1"/>
          <p:nvPr/>
        </p:nvSpPr>
        <p:spPr>
          <a:xfrm>
            <a:off x="2419929" y="3163315"/>
            <a:ext cx="3939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55%</a:t>
            </a:r>
            <a:endParaRPr lang="ko-KR" altLang="en-US" sz="14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6" name="Round Same Side Corner Rectangle 2">
            <a:extLst>
              <a:ext uri="{FF2B5EF4-FFF2-40B4-BE49-F238E27FC236}">
                <a16:creationId xmlns:a16="http://schemas.microsoft.com/office/drawing/2014/main" id="{5EF3C237-BBC6-4C4A-9DAE-34D3DB16D15F}"/>
              </a:ext>
            </a:extLst>
          </p:cNvPr>
          <p:cNvSpPr/>
          <p:nvPr/>
        </p:nvSpPr>
        <p:spPr>
          <a:xfrm>
            <a:off x="3119535" y="1530259"/>
            <a:ext cx="592539" cy="345131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Round Same Side Corner Rectangle 25">
            <a:extLst>
              <a:ext uri="{FF2B5EF4-FFF2-40B4-BE49-F238E27FC236}">
                <a16:creationId xmlns:a16="http://schemas.microsoft.com/office/drawing/2014/main" id="{1B20356B-DC1C-4336-AD0C-9AE8169380C8}"/>
              </a:ext>
            </a:extLst>
          </p:cNvPr>
          <p:cNvSpPr/>
          <p:nvPr/>
        </p:nvSpPr>
        <p:spPr>
          <a:xfrm>
            <a:off x="3119536" y="3867152"/>
            <a:ext cx="592537" cy="111442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D3AA0C-A80D-4CB2-ACA3-95AEAB312A6F}"/>
              </a:ext>
            </a:extLst>
          </p:cNvPr>
          <p:cNvSpPr txBox="1"/>
          <p:nvPr/>
        </p:nvSpPr>
        <p:spPr>
          <a:xfrm>
            <a:off x="3165926" y="5134887"/>
            <a:ext cx="49975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F337E6-534F-45FC-B0DB-C70A6FC0CC55}"/>
              </a:ext>
            </a:extLst>
          </p:cNvPr>
          <p:cNvSpPr txBox="1"/>
          <p:nvPr/>
        </p:nvSpPr>
        <p:spPr>
          <a:xfrm>
            <a:off x="3215621" y="4100575"/>
            <a:ext cx="4003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30%</a:t>
            </a:r>
            <a:endParaRPr lang="ko-KR" altLang="en-US" sz="14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1" name="Round Same Side Corner Rectangle 2">
            <a:extLst>
              <a:ext uri="{FF2B5EF4-FFF2-40B4-BE49-F238E27FC236}">
                <a16:creationId xmlns:a16="http://schemas.microsoft.com/office/drawing/2014/main" id="{6FD31761-E51F-451A-AD61-C6F35995D013}"/>
              </a:ext>
            </a:extLst>
          </p:cNvPr>
          <p:cNvSpPr/>
          <p:nvPr/>
        </p:nvSpPr>
        <p:spPr>
          <a:xfrm>
            <a:off x="3918431" y="1530259"/>
            <a:ext cx="592539" cy="345131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Round Same Side Corner Rectangle 25">
            <a:extLst>
              <a:ext uri="{FF2B5EF4-FFF2-40B4-BE49-F238E27FC236}">
                <a16:creationId xmlns:a16="http://schemas.microsoft.com/office/drawing/2014/main" id="{852652DF-0FE2-4533-8756-BD125EB4D40A}"/>
              </a:ext>
            </a:extLst>
          </p:cNvPr>
          <p:cNvSpPr/>
          <p:nvPr/>
        </p:nvSpPr>
        <p:spPr>
          <a:xfrm>
            <a:off x="3918434" y="2529844"/>
            <a:ext cx="592537" cy="245173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EEAD056-72C3-4DC4-9DE5-B4F6912C36D3}"/>
              </a:ext>
            </a:extLst>
          </p:cNvPr>
          <p:cNvSpPr txBox="1"/>
          <p:nvPr/>
        </p:nvSpPr>
        <p:spPr>
          <a:xfrm>
            <a:off x="3964824" y="5134887"/>
            <a:ext cx="49975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E2EBDB8-4FD7-47BF-9A9A-53EDB2BA1190}"/>
              </a:ext>
            </a:extLst>
          </p:cNvPr>
          <p:cNvSpPr txBox="1"/>
          <p:nvPr/>
        </p:nvSpPr>
        <p:spPr>
          <a:xfrm>
            <a:off x="4018525" y="2767075"/>
            <a:ext cx="3923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70%</a:t>
            </a:r>
            <a:endParaRPr lang="ko-KR" altLang="en-US" sz="14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" name="Round Same Side Corner Rectangle 2">
            <a:extLst>
              <a:ext uri="{FF2B5EF4-FFF2-40B4-BE49-F238E27FC236}">
                <a16:creationId xmlns:a16="http://schemas.microsoft.com/office/drawing/2014/main" id="{1357C7C9-A95D-4A2B-8B43-5A14352EB1AB}"/>
              </a:ext>
            </a:extLst>
          </p:cNvPr>
          <p:cNvSpPr/>
          <p:nvPr/>
        </p:nvSpPr>
        <p:spPr>
          <a:xfrm>
            <a:off x="4717329" y="1530259"/>
            <a:ext cx="592539" cy="345131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97" name="Round Same Side Corner Rectangle 25">
            <a:extLst>
              <a:ext uri="{FF2B5EF4-FFF2-40B4-BE49-F238E27FC236}">
                <a16:creationId xmlns:a16="http://schemas.microsoft.com/office/drawing/2014/main" id="{55F09DD5-51C6-47CD-B4B1-51AC38C22715}"/>
              </a:ext>
            </a:extLst>
          </p:cNvPr>
          <p:cNvSpPr/>
          <p:nvPr/>
        </p:nvSpPr>
        <p:spPr>
          <a:xfrm>
            <a:off x="4717331" y="2080263"/>
            <a:ext cx="592537" cy="29013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B9A2781-BE16-4B49-9D59-25463B75DC8B}"/>
              </a:ext>
            </a:extLst>
          </p:cNvPr>
          <p:cNvSpPr txBox="1"/>
          <p:nvPr/>
        </p:nvSpPr>
        <p:spPr>
          <a:xfrm>
            <a:off x="4763721" y="5134887"/>
            <a:ext cx="49975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0B23BB6-F489-4276-9B7F-CC3E84D65C6E}"/>
              </a:ext>
            </a:extLst>
          </p:cNvPr>
          <p:cNvSpPr txBox="1"/>
          <p:nvPr/>
        </p:nvSpPr>
        <p:spPr>
          <a:xfrm>
            <a:off x="4815818" y="2309875"/>
            <a:ext cx="39555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85%</a:t>
            </a:r>
            <a:endParaRPr lang="ko-KR" altLang="en-US" sz="14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1" name="Round Same Side Corner Rectangle 2">
            <a:extLst>
              <a:ext uri="{FF2B5EF4-FFF2-40B4-BE49-F238E27FC236}">
                <a16:creationId xmlns:a16="http://schemas.microsoft.com/office/drawing/2014/main" id="{79C97D7D-00E7-4F30-949A-17D81ACA3536}"/>
              </a:ext>
            </a:extLst>
          </p:cNvPr>
          <p:cNvSpPr/>
          <p:nvPr/>
        </p:nvSpPr>
        <p:spPr>
          <a:xfrm>
            <a:off x="5516227" y="1530259"/>
            <a:ext cx="592539" cy="345131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Round Same Side Corner Rectangle 25">
            <a:extLst>
              <a:ext uri="{FF2B5EF4-FFF2-40B4-BE49-F238E27FC236}">
                <a16:creationId xmlns:a16="http://schemas.microsoft.com/office/drawing/2014/main" id="{E88DDB02-756B-4997-A0F9-4068E15AC066}"/>
              </a:ext>
            </a:extLst>
          </p:cNvPr>
          <p:cNvSpPr/>
          <p:nvPr/>
        </p:nvSpPr>
        <p:spPr>
          <a:xfrm>
            <a:off x="5516228" y="3479243"/>
            <a:ext cx="592537" cy="15023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7D4BB49-9597-48F7-A43F-7E2AFA1C005F}"/>
              </a:ext>
            </a:extLst>
          </p:cNvPr>
          <p:cNvSpPr txBox="1"/>
          <p:nvPr/>
        </p:nvSpPr>
        <p:spPr>
          <a:xfrm>
            <a:off x="5562618" y="5134887"/>
            <a:ext cx="49975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43B5A49-0AFC-476B-8475-CC9AD0651E3B}"/>
              </a:ext>
            </a:extLst>
          </p:cNvPr>
          <p:cNvSpPr txBox="1"/>
          <p:nvPr/>
        </p:nvSpPr>
        <p:spPr>
          <a:xfrm>
            <a:off x="5610710" y="3737189"/>
            <a:ext cx="40357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40%</a:t>
            </a:r>
            <a:endParaRPr lang="ko-KR" altLang="en-US" sz="14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544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262">
            <a:extLst>
              <a:ext uri="{FF2B5EF4-FFF2-40B4-BE49-F238E27FC236}">
                <a16:creationId xmlns:a16="http://schemas.microsoft.com/office/drawing/2014/main" id="{C29E9AEF-DD55-4A73-AC9F-DF9706AF759F}"/>
              </a:ext>
            </a:extLst>
          </p:cNvPr>
          <p:cNvSpPr/>
          <p:nvPr/>
        </p:nvSpPr>
        <p:spPr>
          <a:xfrm>
            <a:off x="3456436" y="4596530"/>
            <a:ext cx="6141680" cy="1320875"/>
          </a:xfrm>
          <a:prstGeom prst="rightArrow">
            <a:avLst>
              <a:gd name="adj1" fmla="val 67333"/>
              <a:gd name="adj2" fmla="val 71094"/>
            </a:avLst>
          </a:prstGeom>
          <a:solidFill>
            <a:schemeClr val="accent4"/>
          </a:solidFill>
          <a:ln>
            <a:noFill/>
          </a:ln>
          <a:effectLst>
            <a:outerShdw blurRad="4064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84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Arrow: Right 179">
            <a:extLst>
              <a:ext uri="{FF2B5EF4-FFF2-40B4-BE49-F238E27FC236}">
                <a16:creationId xmlns:a16="http://schemas.microsoft.com/office/drawing/2014/main" id="{3D2BB132-2056-422E-97E6-5012713B029E}"/>
              </a:ext>
            </a:extLst>
          </p:cNvPr>
          <p:cNvSpPr/>
          <p:nvPr/>
        </p:nvSpPr>
        <p:spPr>
          <a:xfrm>
            <a:off x="3456436" y="3712693"/>
            <a:ext cx="4290567" cy="1320875"/>
          </a:xfrm>
          <a:prstGeom prst="rightArrow">
            <a:avLst>
              <a:gd name="adj1" fmla="val 67333"/>
              <a:gd name="adj2" fmla="val 71094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  <a:effectLst>
            <a:outerShdw blurRad="4064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84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Arrow: Right 263">
            <a:extLst>
              <a:ext uri="{FF2B5EF4-FFF2-40B4-BE49-F238E27FC236}">
                <a16:creationId xmlns:a16="http://schemas.microsoft.com/office/drawing/2014/main" id="{8C87534B-0B3A-4124-BE58-D5EB02912014}"/>
              </a:ext>
            </a:extLst>
          </p:cNvPr>
          <p:cNvSpPr/>
          <p:nvPr/>
        </p:nvSpPr>
        <p:spPr>
          <a:xfrm>
            <a:off x="3456435" y="2844731"/>
            <a:ext cx="7262364" cy="1320875"/>
          </a:xfrm>
          <a:prstGeom prst="rightArrow">
            <a:avLst>
              <a:gd name="adj1" fmla="val 67333"/>
              <a:gd name="adj2" fmla="val 71094"/>
            </a:avLst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  <a:effectLst>
            <a:outerShdw blurRad="4064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84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Arrow: Right 264">
            <a:extLst>
              <a:ext uri="{FF2B5EF4-FFF2-40B4-BE49-F238E27FC236}">
                <a16:creationId xmlns:a16="http://schemas.microsoft.com/office/drawing/2014/main" id="{8C0264FF-922B-4081-A4FB-984D3552C7A9}"/>
              </a:ext>
            </a:extLst>
          </p:cNvPr>
          <p:cNvSpPr/>
          <p:nvPr/>
        </p:nvSpPr>
        <p:spPr>
          <a:xfrm>
            <a:off x="3456438" y="1970421"/>
            <a:ext cx="5154164" cy="1320875"/>
          </a:xfrm>
          <a:prstGeom prst="rightArrow">
            <a:avLst>
              <a:gd name="adj1" fmla="val 67333"/>
              <a:gd name="adj2" fmla="val 71094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 latinLnBrk="0"/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Rectangle 224">
            <a:extLst>
              <a:ext uri="{FF2B5EF4-FFF2-40B4-BE49-F238E27FC236}">
                <a16:creationId xmlns:a16="http://schemas.microsoft.com/office/drawing/2014/main" id="{2BE38CB2-7483-4483-9B16-0C62ECA1BB2F}"/>
              </a:ext>
            </a:extLst>
          </p:cNvPr>
          <p:cNvSpPr/>
          <p:nvPr/>
        </p:nvSpPr>
        <p:spPr>
          <a:xfrm rot="10800000">
            <a:off x="1650912" y="1924051"/>
            <a:ext cx="2149775" cy="40458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84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Rectangle 225">
            <a:extLst>
              <a:ext uri="{FF2B5EF4-FFF2-40B4-BE49-F238E27FC236}">
                <a16:creationId xmlns:a16="http://schemas.microsoft.com/office/drawing/2014/main" id="{CA96CE17-643F-4360-B765-F4AEAEDC5B9C}"/>
              </a:ext>
            </a:extLst>
          </p:cNvPr>
          <p:cNvSpPr/>
          <p:nvPr/>
        </p:nvSpPr>
        <p:spPr>
          <a:xfrm rot="10800000">
            <a:off x="1193801" y="1554846"/>
            <a:ext cx="2445025" cy="4743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84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Rectangle 5">
            <a:extLst>
              <a:ext uri="{FF2B5EF4-FFF2-40B4-BE49-F238E27FC236}">
                <a16:creationId xmlns:a16="http://schemas.microsoft.com/office/drawing/2014/main" id="{FD9B0BAB-B71D-4BCE-B1A4-5F8C030CE395}"/>
              </a:ext>
            </a:extLst>
          </p:cNvPr>
          <p:cNvSpPr/>
          <p:nvPr/>
        </p:nvSpPr>
        <p:spPr>
          <a:xfrm>
            <a:off x="3946531" y="2402396"/>
            <a:ext cx="2816219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D0127B1E-FFE5-4E3F-8202-35B4F7CBAD20}"/>
              </a:ext>
            </a:extLst>
          </p:cNvPr>
          <p:cNvSpPr/>
          <p:nvPr/>
        </p:nvSpPr>
        <p:spPr>
          <a:xfrm>
            <a:off x="3946532" y="3276706"/>
            <a:ext cx="402907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1" name="Rectangle 5">
            <a:extLst>
              <a:ext uri="{FF2B5EF4-FFF2-40B4-BE49-F238E27FC236}">
                <a16:creationId xmlns:a16="http://schemas.microsoft.com/office/drawing/2014/main" id="{4D09B104-EC13-46E9-80B8-3CC1CA59E17A}"/>
              </a:ext>
            </a:extLst>
          </p:cNvPr>
          <p:cNvSpPr/>
          <p:nvPr/>
        </p:nvSpPr>
        <p:spPr>
          <a:xfrm>
            <a:off x="3946531" y="4144667"/>
            <a:ext cx="2719384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4CD028CF-CD52-4930-9216-F76F59AA1F8F}"/>
              </a:ext>
            </a:extLst>
          </p:cNvPr>
          <p:cNvSpPr/>
          <p:nvPr/>
        </p:nvSpPr>
        <p:spPr>
          <a:xfrm>
            <a:off x="3946532" y="5028505"/>
            <a:ext cx="402907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0552FE-CA93-4779-A9CF-3941FE3D0489}"/>
              </a:ext>
            </a:extLst>
          </p:cNvPr>
          <p:cNvSpPr txBox="1"/>
          <p:nvPr/>
        </p:nvSpPr>
        <p:spPr>
          <a:xfrm>
            <a:off x="7733349" y="2415415"/>
            <a:ext cx="41011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8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AE56C0-ED97-46E1-9D0F-D50CB0135D60}"/>
              </a:ext>
            </a:extLst>
          </p:cNvPr>
          <p:cNvSpPr txBox="1"/>
          <p:nvPr/>
        </p:nvSpPr>
        <p:spPr>
          <a:xfrm>
            <a:off x="9847899" y="3289727"/>
            <a:ext cx="4790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8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B4C8DF6-0453-4E70-B295-77FB72B62404}"/>
              </a:ext>
            </a:extLst>
          </p:cNvPr>
          <p:cNvSpPr txBox="1"/>
          <p:nvPr/>
        </p:nvSpPr>
        <p:spPr>
          <a:xfrm>
            <a:off x="6856415" y="4157687"/>
            <a:ext cx="48224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8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A225EE9-4408-45F5-BC8A-CC1F47EF1405}"/>
              </a:ext>
            </a:extLst>
          </p:cNvPr>
          <p:cNvSpPr txBox="1"/>
          <p:nvPr/>
        </p:nvSpPr>
        <p:spPr>
          <a:xfrm>
            <a:off x="8692835" y="5041524"/>
            <a:ext cx="4870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28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D474EFD-5A12-4588-9119-986818286413}"/>
              </a:ext>
            </a:extLst>
          </p:cNvPr>
          <p:cNvSpPr txBox="1"/>
          <p:nvPr/>
        </p:nvSpPr>
        <p:spPr>
          <a:xfrm>
            <a:off x="1814821" y="2476970"/>
            <a:ext cx="12672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ko-KR" altLang="en-US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AA4923-0D2A-4F49-9B00-85B242529D3C}"/>
              </a:ext>
            </a:extLst>
          </p:cNvPr>
          <p:cNvSpPr txBox="1"/>
          <p:nvPr/>
        </p:nvSpPr>
        <p:spPr>
          <a:xfrm>
            <a:off x="1814821" y="3351280"/>
            <a:ext cx="12672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ko-KR" altLang="en-US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C8D627-0252-40C8-B5FB-5681370EB049}"/>
              </a:ext>
            </a:extLst>
          </p:cNvPr>
          <p:cNvSpPr txBox="1"/>
          <p:nvPr/>
        </p:nvSpPr>
        <p:spPr>
          <a:xfrm>
            <a:off x="1814821" y="4219242"/>
            <a:ext cx="12672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ko-KR" altLang="en-US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8715CE-EA41-4A5F-A41C-542AD899E5D6}"/>
              </a:ext>
            </a:extLst>
          </p:cNvPr>
          <p:cNvSpPr txBox="1"/>
          <p:nvPr/>
        </p:nvSpPr>
        <p:spPr>
          <a:xfrm>
            <a:off x="1814821" y="5103078"/>
            <a:ext cx="12672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ko-KR" altLang="en-US" sz="2000" spc="-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ko-KR" altLang="en-US" sz="20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40FD83-747F-55A6-DC85-0A7D2F4570FA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035C8-1E43-EC35-E83D-E38E8CACB85D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012764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64">
            <a:extLst>
              <a:ext uri="{FF2B5EF4-FFF2-40B4-BE49-F238E27FC236}">
                <a16:creationId xmlns:a16="http://schemas.microsoft.com/office/drawing/2014/main" id="{CF4165FB-8414-44EC-9315-00D08A6BA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17" y="3750242"/>
            <a:ext cx="8492079" cy="54655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62" name="Freeform 87">
            <a:extLst>
              <a:ext uri="{FF2B5EF4-FFF2-40B4-BE49-F238E27FC236}">
                <a16:creationId xmlns:a16="http://schemas.microsoft.com/office/drawing/2014/main" id="{7716127D-79F1-4C9B-AB55-037E815AD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17" y="2198459"/>
            <a:ext cx="8492079" cy="546559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83" name="Freeform 119">
            <a:extLst>
              <a:ext uri="{FF2B5EF4-FFF2-40B4-BE49-F238E27FC236}">
                <a16:creationId xmlns:a16="http://schemas.microsoft.com/office/drawing/2014/main" id="{A46FFC52-7C67-495E-BBAA-34C5C427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17" y="2975723"/>
            <a:ext cx="8492079" cy="543812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86" name="Freeform 146">
            <a:extLst>
              <a:ext uri="{FF2B5EF4-FFF2-40B4-BE49-F238E27FC236}">
                <a16:creationId xmlns:a16="http://schemas.microsoft.com/office/drawing/2014/main" id="{EFB62063-8873-4F05-91A6-1FB2B6429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17" y="5304774"/>
            <a:ext cx="8492079" cy="54655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89" name="Freeform 170">
            <a:extLst>
              <a:ext uri="{FF2B5EF4-FFF2-40B4-BE49-F238E27FC236}">
                <a16:creationId xmlns:a16="http://schemas.microsoft.com/office/drawing/2014/main" id="{1382ADCB-30A2-444D-90C4-2A1163EE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17" y="4527511"/>
            <a:ext cx="8492079" cy="546559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54EF056-2F4A-47D7-A788-58629211E9E1}"/>
              </a:ext>
            </a:extLst>
          </p:cNvPr>
          <p:cNvSpPr txBox="1"/>
          <p:nvPr/>
        </p:nvSpPr>
        <p:spPr>
          <a:xfrm>
            <a:off x="1382592" y="2317848"/>
            <a:ext cx="72096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ko-KR" altLang="en-US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9DB2B3E-2489-49A4-82CB-D2FAAF1DF0FE}"/>
              </a:ext>
            </a:extLst>
          </p:cNvPr>
          <p:cNvSpPr txBox="1"/>
          <p:nvPr/>
        </p:nvSpPr>
        <p:spPr>
          <a:xfrm>
            <a:off x="1382592" y="3093741"/>
            <a:ext cx="72096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ko-KR" altLang="en-US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30EE936-FCD2-43EE-B9F6-F3EA4F43ACEA}"/>
              </a:ext>
            </a:extLst>
          </p:cNvPr>
          <p:cNvSpPr txBox="1"/>
          <p:nvPr/>
        </p:nvSpPr>
        <p:spPr>
          <a:xfrm>
            <a:off x="1382592" y="3869632"/>
            <a:ext cx="72096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ko-KR" altLang="en-US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756D6AB-E008-4D2D-AB7F-57A0B0FA5522}"/>
              </a:ext>
            </a:extLst>
          </p:cNvPr>
          <p:cNvSpPr txBox="1"/>
          <p:nvPr/>
        </p:nvSpPr>
        <p:spPr>
          <a:xfrm>
            <a:off x="1382592" y="4646900"/>
            <a:ext cx="72096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ko-KR" altLang="en-US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7D8723B-20B0-42B8-A29B-94E91369578F}"/>
              </a:ext>
            </a:extLst>
          </p:cNvPr>
          <p:cNvSpPr txBox="1"/>
          <p:nvPr/>
        </p:nvSpPr>
        <p:spPr>
          <a:xfrm>
            <a:off x="1382592" y="5424164"/>
            <a:ext cx="72096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ko-KR" altLang="en-US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163" name="Freeform 88">
            <a:extLst>
              <a:ext uri="{FF2B5EF4-FFF2-40B4-BE49-F238E27FC236}">
                <a16:creationId xmlns:a16="http://schemas.microsoft.com/office/drawing/2014/main" id="{CED226F3-7AE0-4BB2-B985-E9FC098E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427" y="2278108"/>
            <a:ext cx="2639358" cy="39000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9B31410-4DED-4E4A-9943-8F8C841AD1AE}"/>
              </a:ext>
            </a:extLst>
          </p:cNvPr>
          <p:cNvSpPr txBox="1"/>
          <p:nvPr/>
        </p:nvSpPr>
        <p:spPr>
          <a:xfrm>
            <a:off x="5339711" y="2380628"/>
            <a:ext cx="154497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23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- 7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13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17A76E-E88D-40A1-AD94-FD0969DBF92E}"/>
              </a:ext>
            </a:extLst>
          </p:cNvPr>
          <p:cNvSpPr txBox="1"/>
          <p:nvPr/>
        </p:nvSpPr>
        <p:spPr>
          <a:xfrm>
            <a:off x="7746565" y="2380628"/>
            <a:ext cx="137582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</a:p>
        </p:txBody>
      </p:sp>
      <p:sp>
        <p:nvSpPr>
          <p:cNvPr id="240" name="Freeform 88">
            <a:extLst>
              <a:ext uri="{FF2B5EF4-FFF2-40B4-BE49-F238E27FC236}">
                <a16:creationId xmlns:a16="http://schemas.microsoft.com/office/drawing/2014/main" id="{6258C116-A8C6-482D-9F59-BE6D1AF61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288" y="3052628"/>
            <a:ext cx="4386135" cy="39000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8B9244D-8901-441E-B259-551D87D3B8A9}"/>
              </a:ext>
            </a:extLst>
          </p:cNvPr>
          <p:cNvSpPr txBox="1"/>
          <p:nvPr/>
        </p:nvSpPr>
        <p:spPr>
          <a:xfrm>
            <a:off x="2859574" y="3155147"/>
            <a:ext cx="148245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- 6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154547C-B883-4146-B720-8F141B6221E9}"/>
              </a:ext>
            </a:extLst>
          </p:cNvPr>
          <p:cNvSpPr txBox="1"/>
          <p:nvPr/>
        </p:nvSpPr>
        <p:spPr>
          <a:xfrm>
            <a:off x="6980923" y="3155147"/>
            <a:ext cx="137582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</a:p>
        </p:txBody>
      </p:sp>
      <p:sp>
        <p:nvSpPr>
          <p:cNvPr id="245" name="Freeform 88">
            <a:extLst>
              <a:ext uri="{FF2B5EF4-FFF2-40B4-BE49-F238E27FC236}">
                <a16:creationId xmlns:a16="http://schemas.microsoft.com/office/drawing/2014/main" id="{091A2EA8-2F11-4668-BB9E-C687CDA6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93" y="3828519"/>
            <a:ext cx="2236239" cy="39000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46" name="Freeform 89">
            <a:extLst>
              <a:ext uri="{FF2B5EF4-FFF2-40B4-BE49-F238E27FC236}">
                <a16:creationId xmlns:a16="http://schemas.microsoft.com/office/drawing/2014/main" id="{8A074F63-0652-4004-AEE7-6AE54B26F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43" y="3905420"/>
            <a:ext cx="233449" cy="233455"/>
          </a:xfrm>
          <a:custGeom>
            <a:avLst/>
            <a:gdLst>
              <a:gd name="T0" fmla="*/ 134577 w 375"/>
              <a:gd name="T1" fmla="*/ 67108 h 374"/>
              <a:gd name="T2" fmla="*/ 134577 w 375"/>
              <a:gd name="T3" fmla="*/ 67108 h 374"/>
              <a:gd name="T4" fmla="*/ 67289 w 375"/>
              <a:gd name="T5" fmla="*/ 134576 h 374"/>
              <a:gd name="T6" fmla="*/ 67289 w 375"/>
              <a:gd name="T7" fmla="*/ 134576 h 374"/>
              <a:gd name="T8" fmla="*/ 0 w 375"/>
              <a:gd name="T9" fmla="*/ 67108 h 374"/>
              <a:gd name="T10" fmla="*/ 0 w 375"/>
              <a:gd name="T11" fmla="*/ 67108 h 374"/>
              <a:gd name="T12" fmla="*/ 67289 w 375"/>
              <a:gd name="T13" fmla="*/ 0 h 374"/>
              <a:gd name="T14" fmla="*/ 67289 w 375"/>
              <a:gd name="T15" fmla="*/ 0 h 374"/>
              <a:gd name="T16" fmla="*/ 134577 w 375"/>
              <a:gd name="T17" fmla="*/ 67108 h 37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5" h="374">
                <a:moveTo>
                  <a:pt x="374" y="186"/>
                </a:moveTo>
                <a:lnTo>
                  <a:pt x="374" y="186"/>
                </a:lnTo>
                <a:cubicBezTo>
                  <a:pt x="374" y="289"/>
                  <a:pt x="290" y="373"/>
                  <a:pt x="187" y="373"/>
                </a:cubicBezTo>
                <a:cubicBezTo>
                  <a:pt x="83" y="373"/>
                  <a:pt x="0" y="289"/>
                  <a:pt x="0" y="186"/>
                </a:cubicBezTo>
                <a:cubicBezTo>
                  <a:pt x="0" y="83"/>
                  <a:pt x="83" y="0"/>
                  <a:pt x="187" y="0"/>
                </a:cubicBezTo>
                <a:cubicBezTo>
                  <a:pt x="290" y="0"/>
                  <a:pt x="374" y="83"/>
                  <a:pt x="374" y="18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CE5C758-1335-43E0-AF07-0C056702A4ED}"/>
              </a:ext>
            </a:extLst>
          </p:cNvPr>
          <p:cNvSpPr txBox="1"/>
          <p:nvPr/>
        </p:nvSpPr>
        <p:spPr>
          <a:xfrm>
            <a:off x="3831578" y="3931036"/>
            <a:ext cx="157863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22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5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0F1BDE4-CFF1-4FC9-9ADA-062321F40D3B}"/>
              </a:ext>
            </a:extLst>
          </p:cNvPr>
          <p:cNvSpPr txBox="1"/>
          <p:nvPr/>
        </p:nvSpPr>
        <p:spPr>
          <a:xfrm>
            <a:off x="5824540" y="3931036"/>
            <a:ext cx="137582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</a:p>
        </p:txBody>
      </p:sp>
      <p:sp>
        <p:nvSpPr>
          <p:cNvPr id="250" name="Freeform 88">
            <a:extLst>
              <a:ext uri="{FF2B5EF4-FFF2-40B4-BE49-F238E27FC236}">
                <a16:creationId xmlns:a16="http://schemas.microsoft.com/office/drawing/2014/main" id="{514EA277-E422-4A2C-9982-F5B4822A3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493" y="4605787"/>
            <a:ext cx="2639357" cy="39000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51" name="Freeform 89">
            <a:extLst>
              <a:ext uri="{FF2B5EF4-FFF2-40B4-BE49-F238E27FC236}">
                <a16:creationId xmlns:a16="http://schemas.microsoft.com/office/drawing/2014/main" id="{C7479B5F-5994-4071-9B11-59EDC7A10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143" y="4682688"/>
            <a:ext cx="233449" cy="233455"/>
          </a:xfrm>
          <a:custGeom>
            <a:avLst/>
            <a:gdLst>
              <a:gd name="T0" fmla="*/ 134577 w 375"/>
              <a:gd name="T1" fmla="*/ 67108 h 374"/>
              <a:gd name="T2" fmla="*/ 134577 w 375"/>
              <a:gd name="T3" fmla="*/ 67108 h 374"/>
              <a:gd name="T4" fmla="*/ 67289 w 375"/>
              <a:gd name="T5" fmla="*/ 134576 h 374"/>
              <a:gd name="T6" fmla="*/ 67289 w 375"/>
              <a:gd name="T7" fmla="*/ 134576 h 374"/>
              <a:gd name="T8" fmla="*/ 0 w 375"/>
              <a:gd name="T9" fmla="*/ 67108 h 374"/>
              <a:gd name="T10" fmla="*/ 0 w 375"/>
              <a:gd name="T11" fmla="*/ 67108 h 374"/>
              <a:gd name="T12" fmla="*/ 67289 w 375"/>
              <a:gd name="T13" fmla="*/ 0 h 374"/>
              <a:gd name="T14" fmla="*/ 67289 w 375"/>
              <a:gd name="T15" fmla="*/ 0 h 374"/>
              <a:gd name="T16" fmla="*/ 134577 w 375"/>
              <a:gd name="T17" fmla="*/ 67108 h 37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5" h="374">
                <a:moveTo>
                  <a:pt x="374" y="186"/>
                </a:moveTo>
                <a:lnTo>
                  <a:pt x="374" y="186"/>
                </a:lnTo>
                <a:cubicBezTo>
                  <a:pt x="374" y="289"/>
                  <a:pt x="290" y="373"/>
                  <a:pt x="187" y="373"/>
                </a:cubicBezTo>
                <a:cubicBezTo>
                  <a:pt x="83" y="373"/>
                  <a:pt x="0" y="289"/>
                  <a:pt x="0" y="186"/>
                </a:cubicBezTo>
                <a:cubicBezTo>
                  <a:pt x="0" y="83"/>
                  <a:pt x="83" y="0"/>
                  <a:pt x="187" y="0"/>
                </a:cubicBezTo>
                <a:cubicBezTo>
                  <a:pt x="290" y="0"/>
                  <a:pt x="374" y="83"/>
                  <a:pt x="374" y="18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8F1BF9E-5BE5-4188-B1BD-0C2C39F27E14}"/>
              </a:ext>
            </a:extLst>
          </p:cNvPr>
          <p:cNvSpPr txBox="1"/>
          <p:nvPr/>
        </p:nvSpPr>
        <p:spPr>
          <a:xfrm>
            <a:off x="6574777" y="4708304"/>
            <a:ext cx="153535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8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29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9FF7B4C-4215-4D8E-A904-2A8922E7195B}"/>
              </a:ext>
            </a:extLst>
          </p:cNvPr>
          <p:cNvSpPr txBox="1"/>
          <p:nvPr/>
        </p:nvSpPr>
        <p:spPr>
          <a:xfrm>
            <a:off x="8981627" y="4708304"/>
            <a:ext cx="137582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</a:p>
        </p:txBody>
      </p:sp>
      <p:sp>
        <p:nvSpPr>
          <p:cNvPr id="255" name="Freeform 88">
            <a:extLst>
              <a:ext uri="{FF2B5EF4-FFF2-40B4-BE49-F238E27FC236}">
                <a16:creationId xmlns:a16="http://schemas.microsoft.com/office/drawing/2014/main" id="{ED007A02-6BD7-4D56-B02C-B3F08ED3F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924" y="5383051"/>
            <a:ext cx="6280927" cy="390007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56" name="Freeform 89">
            <a:extLst>
              <a:ext uri="{FF2B5EF4-FFF2-40B4-BE49-F238E27FC236}">
                <a16:creationId xmlns:a16="http://schemas.microsoft.com/office/drawing/2014/main" id="{CCBF87F2-DDC1-44A3-B3DC-94480246D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574" y="5459952"/>
            <a:ext cx="233449" cy="233455"/>
          </a:xfrm>
          <a:custGeom>
            <a:avLst/>
            <a:gdLst>
              <a:gd name="T0" fmla="*/ 134577 w 375"/>
              <a:gd name="T1" fmla="*/ 67108 h 374"/>
              <a:gd name="T2" fmla="*/ 134577 w 375"/>
              <a:gd name="T3" fmla="*/ 67108 h 374"/>
              <a:gd name="T4" fmla="*/ 67289 w 375"/>
              <a:gd name="T5" fmla="*/ 134576 h 374"/>
              <a:gd name="T6" fmla="*/ 67289 w 375"/>
              <a:gd name="T7" fmla="*/ 134576 h 374"/>
              <a:gd name="T8" fmla="*/ 0 w 375"/>
              <a:gd name="T9" fmla="*/ 67108 h 374"/>
              <a:gd name="T10" fmla="*/ 0 w 375"/>
              <a:gd name="T11" fmla="*/ 67108 h 374"/>
              <a:gd name="T12" fmla="*/ 67289 w 375"/>
              <a:gd name="T13" fmla="*/ 0 h 374"/>
              <a:gd name="T14" fmla="*/ 67289 w 375"/>
              <a:gd name="T15" fmla="*/ 0 h 374"/>
              <a:gd name="T16" fmla="*/ 134577 w 375"/>
              <a:gd name="T17" fmla="*/ 67108 h 37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5" h="374">
                <a:moveTo>
                  <a:pt x="374" y="186"/>
                </a:moveTo>
                <a:lnTo>
                  <a:pt x="374" y="186"/>
                </a:lnTo>
                <a:cubicBezTo>
                  <a:pt x="374" y="289"/>
                  <a:pt x="290" y="373"/>
                  <a:pt x="187" y="373"/>
                </a:cubicBezTo>
                <a:cubicBezTo>
                  <a:pt x="83" y="373"/>
                  <a:pt x="0" y="289"/>
                  <a:pt x="0" y="186"/>
                </a:cubicBezTo>
                <a:cubicBezTo>
                  <a:pt x="0" y="83"/>
                  <a:pt x="83" y="0"/>
                  <a:pt x="187" y="0"/>
                </a:cubicBezTo>
                <a:cubicBezTo>
                  <a:pt x="290" y="0"/>
                  <a:pt x="374" y="83"/>
                  <a:pt x="374" y="18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2DD5DDE-9B83-41D2-8DB4-B77605AFEAA1}"/>
              </a:ext>
            </a:extLst>
          </p:cNvPr>
          <p:cNvSpPr txBox="1"/>
          <p:nvPr/>
        </p:nvSpPr>
        <p:spPr>
          <a:xfrm>
            <a:off x="2933207" y="5485568"/>
            <a:ext cx="150810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8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29</a:t>
            </a:r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1C9E467-3D3B-49AA-9E0B-F00A5D88D395}"/>
              </a:ext>
            </a:extLst>
          </p:cNvPr>
          <p:cNvSpPr txBox="1"/>
          <p:nvPr/>
        </p:nvSpPr>
        <p:spPr>
          <a:xfrm>
            <a:off x="8981627" y="5485568"/>
            <a:ext cx="137582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61FE0-FF02-E814-715C-8201E9668DC7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719EB-4DAE-1C86-A4B0-3A6A093E8F18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  <p:sp>
        <p:nvSpPr>
          <p:cNvPr id="182" name="Freeform 89">
            <a:extLst>
              <a:ext uri="{FF2B5EF4-FFF2-40B4-BE49-F238E27FC236}">
                <a16:creationId xmlns:a16="http://schemas.microsoft.com/office/drawing/2014/main" id="{DE88FA01-3C14-4FF5-8BF2-C2F17CD0F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077" y="2355011"/>
            <a:ext cx="233449" cy="233454"/>
          </a:xfrm>
          <a:custGeom>
            <a:avLst/>
            <a:gdLst>
              <a:gd name="T0" fmla="*/ 134577 w 375"/>
              <a:gd name="T1" fmla="*/ 67108 h 374"/>
              <a:gd name="T2" fmla="*/ 134577 w 375"/>
              <a:gd name="T3" fmla="*/ 67108 h 374"/>
              <a:gd name="T4" fmla="*/ 67289 w 375"/>
              <a:gd name="T5" fmla="*/ 134576 h 374"/>
              <a:gd name="T6" fmla="*/ 67289 w 375"/>
              <a:gd name="T7" fmla="*/ 134576 h 374"/>
              <a:gd name="T8" fmla="*/ 0 w 375"/>
              <a:gd name="T9" fmla="*/ 67108 h 374"/>
              <a:gd name="T10" fmla="*/ 0 w 375"/>
              <a:gd name="T11" fmla="*/ 67108 h 374"/>
              <a:gd name="T12" fmla="*/ 67289 w 375"/>
              <a:gd name="T13" fmla="*/ 0 h 374"/>
              <a:gd name="T14" fmla="*/ 67289 w 375"/>
              <a:gd name="T15" fmla="*/ 0 h 374"/>
              <a:gd name="T16" fmla="*/ 134577 w 375"/>
              <a:gd name="T17" fmla="*/ 67108 h 37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5" h="374">
                <a:moveTo>
                  <a:pt x="374" y="186"/>
                </a:moveTo>
                <a:lnTo>
                  <a:pt x="374" y="186"/>
                </a:lnTo>
                <a:cubicBezTo>
                  <a:pt x="374" y="289"/>
                  <a:pt x="290" y="373"/>
                  <a:pt x="187" y="373"/>
                </a:cubicBezTo>
                <a:cubicBezTo>
                  <a:pt x="83" y="373"/>
                  <a:pt x="0" y="289"/>
                  <a:pt x="0" y="186"/>
                </a:cubicBezTo>
                <a:cubicBezTo>
                  <a:pt x="0" y="83"/>
                  <a:pt x="83" y="0"/>
                  <a:pt x="187" y="0"/>
                </a:cubicBezTo>
                <a:cubicBezTo>
                  <a:pt x="290" y="0"/>
                  <a:pt x="374" y="83"/>
                  <a:pt x="374" y="18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41" name="Freeform 89">
            <a:extLst>
              <a:ext uri="{FF2B5EF4-FFF2-40B4-BE49-F238E27FC236}">
                <a16:creationId xmlns:a16="http://schemas.microsoft.com/office/drawing/2014/main" id="{1B407B2F-657A-45EC-810C-92741C45B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939" y="3129531"/>
            <a:ext cx="233449" cy="233455"/>
          </a:xfrm>
          <a:custGeom>
            <a:avLst/>
            <a:gdLst>
              <a:gd name="T0" fmla="*/ 134577 w 375"/>
              <a:gd name="T1" fmla="*/ 67108 h 374"/>
              <a:gd name="T2" fmla="*/ 134577 w 375"/>
              <a:gd name="T3" fmla="*/ 67108 h 374"/>
              <a:gd name="T4" fmla="*/ 67289 w 375"/>
              <a:gd name="T5" fmla="*/ 134576 h 374"/>
              <a:gd name="T6" fmla="*/ 67289 w 375"/>
              <a:gd name="T7" fmla="*/ 134576 h 374"/>
              <a:gd name="T8" fmla="*/ 0 w 375"/>
              <a:gd name="T9" fmla="*/ 67108 h 374"/>
              <a:gd name="T10" fmla="*/ 0 w 375"/>
              <a:gd name="T11" fmla="*/ 67108 h 374"/>
              <a:gd name="T12" fmla="*/ 67289 w 375"/>
              <a:gd name="T13" fmla="*/ 0 h 374"/>
              <a:gd name="T14" fmla="*/ 67289 w 375"/>
              <a:gd name="T15" fmla="*/ 0 h 374"/>
              <a:gd name="T16" fmla="*/ 134577 w 375"/>
              <a:gd name="T17" fmla="*/ 67108 h 37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5" h="374">
                <a:moveTo>
                  <a:pt x="374" y="186"/>
                </a:moveTo>
                <a:lnTo>
                  <a:pt x="374" y="186"/>
                </a:lnTo>
                <a:cubicBezTo>
                  <a:pt x="374" y="289"/>
                  <a:pt x="290" y="373"/>
                  <a:pt x="187" y="373"/>
                </a:cubicBezTo>
                <a:cubicBezTo>
                  <a:pt x="83" y="373"/>
                  <a:pt x="0" y="289"/>
                  <a:pt x="0" y="186"/>
                </a:cubicBezTo>
                <a:cubicBezTo>
                  <a:pt x="0" y="83"/>
                  <a:pt x="83" y="0"/>
                  <a:pt x="187" y="0"/>
                </a:cubicBezTo>
                <a:cubicBezTo>
                  <a:pt x="290" y="0"/>
                  <a:pt x="374" y="83"/>
                  <a:pt x="374" y="18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03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Straight Connector 35">
            <a:extLst>
              <a:ext uri="{FF2B5EF4-FFF2-40B4-BE49-F238E27FC236}">
                <a16:creationId xmlns:a16="http://schemas.microsoft.com/office/drawing/2014/main" id="{28C664B8-AD00-494A-9661-2D3AE597F52B}"/>
              </a:ext>
            </a:extLst>
          </p:cNvPr>
          <p:cNvCxnSpPr>
            <a:cxnSpLocks/>
          </p:cNvCxnSpPr>
          <p:nvPr/>
        </p:nvCxnSpPr>
        <p:spPr>
          <a:xfrm>
            <a:off x="0" y="4349915"/>
            <a:ext cx="10039149" cy="0"/>
          </a:xfrm>
          <a:prstGeom prst="line">
            <a:avLst/>
          </a:prstGeom>
          <a:ln w="28575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81">
            <a:extLst>
              <a:ext uri="{FF2B5EF4-FFF2-40B4-BE49-F238E27FC236}">
                <a16:creationId xmlns:a16="http://schemas.microsoft.com/office/drawing/2014/main" id="{706E5B44-FAFC-4852-ACE5-B5759409ADAD}"/>
              </a:ext>
            </a:extLst>
          </p:cNvPr>
          <p:cNvSpPr/>
          <p:nvPr/>
        </p:nvSpPr>
        <p:spPr>
          <a:xfrm>
            <a:off x="1783513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60" name="Oval 81">
            <a:extLst>
              <a:ext uri="{FF2B5EF4-FFF2-40B4-BE49-F238E27FC236}">
                <a16:creationId xmlns:a16="http://schemas.microsoft.com/office/drawing/2014/main" id="{DC5F19D3-9497-49C0-9304-93BBF33C9839}"/>
              </a:ext>
            </a:extLst>
          </p:cNvPr>
          <p:cNvSpPr/>
          <p:nvPr/>
        </p:nvSpPr>
        <p:spPr>
          <a:xfrm>
            <a:off x="4499392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61" name="Oval 81">
            <a:extLst>
              <a:ext uri="{FF2B5EF4-FFF2-40B4-BE49-F238E27FC236}">
                <a16:creationId xmlns:a16="http://schemas.microsoft.com/office/drawing/2014/main" id="{4D59A431-393F-4EA6-BE2A-2F76A6149A6C}"/>
              </a:ext>
            </a:extLst>
          </p:cNvPr>
          <p:cNvSpPr/>
          <p:nvPr/>
        </p:nvSpPr>
        <p:spPr>
          <a:xfrm>
            <a:off x="7215271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63" name="눈물 방울 162">
            <a:extLst>
              <a:ext uri="{FF2B5EF4-FFF2-40B4-BE49-F238E27FC236}">
                <a16:creationId xmlns:a16="http://schemas.microsoft.com/office/drawing/2014/main" id="{C39EE496-68D8-46E8-8C37-57BA26134340}"/>
              </a:ext>
            </a:extLst>
          </p:cNvPr>
          <p:cNvSpPr/>
          <p:nvPr/>
        </p:nvSpPr>
        <p:spPr>
          <a:xfrm rot="8100000">
            <a:off x="1330804" y="2600315"/>
            <a:ext cx="1121419" cy="1121419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9CD85DC-6E37-40D1-8468-1F857878153C}"/>
              </a:ext>
            </a:extLst>
          </p:cNvPr>
          <p:cNvSpPr/>
          <p:nvPr/>
        </p:nvSpPr>
        <p:spPr>
          <a:xfrm>
            <a:off x="1452053" y="2721565"/>
            <a:ext cx="878921" cy="8789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5" name="그래픽 33">
            <a:extLst>
              <a:ext uri="{FF2B5EF4-FFF2-40B4-BE49-F238E27FC236}">
                <a16:creationId xmlns:a16="http://schemas.microsoft.com/office/drawing/2014/main" id="{18D55EA6-9825-4A41-BF56-DF09CC708D12}"/>
              </a:ext>
            </a:extLst>
          </p:cNvPr>
          <p:cNvGrpSpPr/>
          <p:nvPr/>
        </p:nvGrpSpPr>
        <p:grpSpPr>
          <a:xfrm>
            <a:off x="1689684" y="2975882"/>
            <a:ext cx="403665" cy="370291"/>
            <a:chOff x="2085791" y="3187472"/>
            <a:chExt cx="848072" cy="777958"/>
          </a:xfrm>
          <a:solidFill>
            <a:schemeClr val="bg1"/>
          </a:solidFill>
        </p:grpSpPr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04F0FD45-0F55-4FE1-89CA-DAB2FBBC9C9D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E3390F0-81D1-4968-8425-0D2DEBD4E8C4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0C4AC7B3-83D5-4170-9D67-3CC3553D545C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0" name="눈물 방울 169">
            <a:extLst>
              <a:ext uri="{FF2B5EF4-FFF2-40B4-BE49-F238E27FC236}">
                <a16:creationId xmlns:a16="http://schemas.microsoft.com/office/drawing/2014/main" id="{542848F0-74AF-4A27-A7FD-475032CC5A7E}"/>
              </a:ext>
            </a:extLst>
          </p:cNvPr>
          <p:cNvSpPr/>
          <p:nvPr/>
        </p:nvSpPr>
        <p:spPr>
          <a:xfrm rot="8100000">
            <a:off x="4046685" y="2600317"/>
            <a:ext cx="1121419" cy="1121419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D803DBF-74D4-4F15-B006-4ED00567A255}"/>
              </a:ext>
            </a:extLst>
          </p:cNvPr>
          <p:cNvSpPr/>
          <p:nvPr/>
        </p:nvSpPr>
        <p:spPr>
          <a:xfrm>
            <a:off x="4167935" y="2721567"/>
            <a:ext cx="878921" cy="878921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3" name="그래픽 160">
            <a:extLst>
              <a:ext uri="{FF2B5EF4-FFF2-40B4-BE49-F238E27FC236}">
                <a16:creationId xmlns:a16="http://schemas.microsoft.com/office/drawing/2014/main" id="{68411588-CA6C-4B5D-A597-AA881002F600}"/>
              </a:ext>
            </a:extLst>
          </p:cNvPr>
          <p:cNvGrpSpPr>
            <a:grpSpLocks noChangeAspect="1"/>
          </p:cNvGrpSpPr>
          <p:nvPr/>
        </p:nvGrpSpPr>
        <p:grpSpPr>
          <a:xfrm>
            <a:off x="4405376" y="2973205"/>
            <a:ext cx="404039" cy="375643"/>
            <a:chOff x="9571522" y="5243155"/>
            <a:chExt cx="540000" cy="502048"/>
          </a:xfrm>
          <a:solidFill>
            <a:schemeClr val="bg1"/>
          </a:solidFill>
        </p:grpSpPr>
        <p:grpSp>
          <p:nvGrpSpPr>
            <p:cNvPr id="174" name="그래픽 160">
              <a:extLst>
                <a:ext uri="{FF2B5EF4-FFF2-40B4-BE49-F238E27FC236}">
                  <a16:creationId xmlns:a16="http://schemas.microsoft.com/office/drawing/2014/main" id="{124A3BF0-4D57-4CF5-A8D5-CF43420BBE90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48B71969-ADA2-46BF-931F-AA91CB0FECCE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9" name="자유형: 도형 178">
                <a:extLst>
                  <a:ext uri="{FF2B5EF4-FFF2-40B4-BE49-F238E27FC236}">
                    <a16:creationId xmlns:a16="http://schemas.microsoft.com/office/drawing/2014/main" id="{D650D77B-B721-4973-B5FF-33D95250D485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0" name="자유형: 도형 179">
                <a:extLst>
                  <a:ext uri="{FF2B5EF4-FFF2-40B4-BE49-F238E27FC236}">
                    <a16:creationId xmlns:a16="http://schemas.microsoft.com/office/drawing/2014/main" id="{651202D6-37D3-4CF5-9509-3C084A8FD69B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1" name="자유형: 도형 180">
                <a:extLst>
                  <a:ext uri="{FF2B5EF4-FFF2-40B4-BE49-F238E27FC236}">
                    <a16:creationId xmlns:a16="http://schemas.microsoft.com/office/drawing/2014/main" id="{8738A3D4-E9CB-48E5-95A4-8ABB25A3C1B5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2" name="자유형: 도형 181">
                <a:extLst>
                  <a:ext uri="{FF2B5EF4-FFF2-40B4-BE49-F238E27FC236}">
                    <a16:creationId xmlns:a16="http://schemas.microsoft.com/office/drawing/2014/main" id="{079B5DCC-6CC2-40B4-85A1-143E61A85B54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8AA16FD8-0AA5-4CD3-BD86-8EC6BDF19929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C99196CA-4D97-43CA-9BFC-111BD37F4867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93C4EA58-20EC-4D12-B45A-AD493EF859FF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4" name="눈물 방울 183">
            <a:extLst>
              <a:ext uri="{FF2B5EF4-FFF2-40B4-BE49-F238E27FC236}">
                <a16:creationId xmlns:a16="http://schemas.microsoft.com/office/drawing/2014/main" id="{8C1ED899-E966-424B-952C-623626F0E061}"/>
              </a:ext>
            </a:extLst>
          </p:cNvPr>
          <p:cNvSpPr/>
          <p:nvPr/>
        </p:nvSpPr>
        <p:spPr>
          <a:xfrm rot="8100000">
            <a:off x="6762563" y="2600317"/>
            <a:ext cx="1121419" cy="1121419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515338A-76CC-462B-A3A6-E5A7A78787D8}"/>
              </a:ext>
            </a:extLst>
          </p:cNvPr>
          <p:cNvSpPr/>
          <p:nvPr/>
        </p:nvSpPr>
        <p:spPr>
          <a:xfrm>
            <a:off x="6883814" y="2721567"/>
            <a:ext cx="878921" cy="878921"/>
          </a:xfrm>
          <a:prstGeom prst="ellipse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래픽 162">
            <a:extLst>
              <a:ext uri="{FF2B5EF4-FFF2-40B4-BE49-F238E27FC236}">
                <a16:creationId xmlns:a16="http://schemas.microsoft.com/office/drawing/2014/main" id="{B41BC392-BB07-49F7-A44E-57630082E5BB}"/>
              </a:ext>
            </a:extLst>
          </p:cNvPr>
          <p:cNvGrpSpPr>
            <a:grpSpLocks noChangeAspect="1"/>
          </p:cNvGrpSpPr>
          <p:nvPr/>
        </p:nvGrpSpPr>
        <p:grpSpPr>
          <a:xfrm>
            <a:off x="7126472" y="2973205"/>
            <a:ext cx="393605" cy="375643"/>
            <a:chOff x="8739183" y="5236498"/>
            <a:chExt cx="540000" cy="515358"/>
          </a:xfrm>
          <a:solidFill>
            <a:schemeClr val="bg1"/>
          </a:solidFill>
        </p:grpSpPr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63EE209-DC80-4B47-8DFF-F20571F60069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1E60BEA6-DB2C-4715-8A31-2FF8829E9696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D23BD6FE-3CC3-48CA-9A0E-B8F75C9BE4D2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06D0F8CF-3DC4-4813-B51A-5883008E288A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F7CA556C-F61F-4286-8AD8-F21625447120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3" name="눈물 방울 192">
            <a:extLst>
              <a:ext uri="{FF2B5EF4-FFF2-40B4-BE49-F238E27FC236}">
                <a16:creationId xmlns:a16="http://schemas.microsoft.com/office/drawing/2014/main" id="{55752180-67BA-4AC6-9335-3A06691C029A}"/>
              </a:ext>
            </a:extLst>
          </p:cNvPr>
          <p:cNvSpPr/>
          <p:nvPr/>
        </p:nvSpPr>
        <p:spPr>
          <a:xfrm rot="8100000">
            <a:off x="9478442" y="2600317"/>
            <a:ext cx="1121419" cy="1121419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281B8F73-C8C2-4114-A6B2-7C3CD9E568ED}"/>
              </a:ext>
            </a:extLst>
          </p:cNvPr>
          <p:cNvSpPr/>
          <p:nvPr/>
        </p:nvSpPr>
        <p:spPr>
          <a:xfrm>
            <a:off x="9599691" y="2721567"/>
            <a:ext cx="878921" cy="8789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5" name="그래픽 164">
            <a:extLst>
              <a:ext uri="{FF2B5EF4-FFF2-40B4-BE49-F238E27FC236}">
                <a16:creationId xmlns:a16="http://schemas.microsoft.com/office/drawing/2014/main" id="{62904729-F96B-4E48-88FB-73FD2B99C534}"/>
              </a:ext>
            </a:extLst>
          </p:cNvPr>
          <p:cNvGrpSpPr>
            <a:grpSpLocks noChangeAspect="1"/>
          </p:cNvGrpSpPr>
          <p:nvPr/>
        </p:nvGrpSpPr>
        <p:grpSpPr>
          <a:xfrm>
            <a:off x="9835919" y="2973205"/>
            <a:ext cx="406465" cy="375643"/>
            <a:chOff x="7906850" y="5244653"/>
            <a:chExt cx="540000" cy="499052"/>
          </a:xfrm>
          <a:solidFill>
            <a:schemeClr val="bg1"/>
          </a:solidFill>
        </p:grpSpPr>
        <p:grpSp>
          <p:nvGrpSpPr>
            <p:cNvPr id="196" name="그래픽 164">
              <a:extLst>
                <a:ext uri="{FF2B5EF4-FFF2-40B4-BE49-F238E27FC236}">
                  <a16:creationId xmlns:a16="http://schemas.microsoft.com/office/drawing/2014/main" id="{2BF0349F-76D5-492E-B9A8-CE3368C13E2B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224DE86E-241B-48E8-B436-5EACD0CCC4D4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" name="자유형: 도형 200">
                <a:extLst>
                  <a:ext uri="{FF2B5EF4-FFF2-40B4-BE49-F238E27FC236}">
                    <a16:creationId xmlns:a16="http://schemas.microsoft.com/office/drawing/2014/main" id="{16AB6EF3-83A1-416B-AAEE-0A2678EE5CC7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" name="자유형: 도형 201">
                <a:extLst>
                  <a:ext uri="{FF2B5EF4-FFF2-40B4-BE49-F238E27FC236}">
                    <a16:creationId xmlns:a16="http://schemas.microsoft.com/office/drawing/2014/main" id="{4268A6EA-25E6-413D-8BAF-1F698D3CDFC6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7" name="그래픽 164">
              <a:extLst>
                <a:ext uri="{FF2B5EF4-FFF2-40B4-BE49-F238E27FC236}">
                  <a16:creationId xmlns:a16="http://schemas.microsoft.com/office/drawing/2014/main" id="{60DEEB6C-B32F-41C7-A336-CF4260585E77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198" name="자유형: 도형 197">
                <a:extLst>
                  <a:ext uri="{FF2B5EF4-FFF2-40B4-BE49-F238E27FC236}">
                    <a16:creationId xmlns:a16="http://schemas.microsoft.com/office/drawing/2014/main" id="{F1BBC925-262E-4D7F-9948-0F030F2F3EBE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7DA05E5E-1763-458B-A326-4F64A3202967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55" name="Oval 81">
            <a:extLst>
              <a:ext uri="{FF2B5EF4-FFF2-40B4-BE49-F238E27FC236}">
                <a16:creationId xmlns:a16="http://schemas.microsoft.com/office/drawing/2014/main" id="{707ED66F-904B-476D-9BC7-6826F7A7CBBE}"/>
              </a:ext>
            </a:extLst>
          </p:cNvPr>
          <p:cNvSpPr/>
          <p:nvPr/>
        </p:nvSpPr>
        <p:spPr>
          <a:xfrm>
            <a:off x="9931149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903825-91F1-4025-B8D0-0C7C19B98001}"/>
              </a:ext>
            </a:extLst>
          </p:cNvPr>
          <p:cNvSpPr txBox="1"/>
          <p:nvPr/>
        </p:nvSpPr>
        <p:spPr>
          <a:xfrm>
            <a:off x="1138902" y="484737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05" name="Rectangle 5">
            <a:extLst>
              <a:ext uri="{FF2B5EF4-FFF2-40B4-BE49-F238E27FC236}">
                <a16:creationId xmlns:a16="http://schemas.microsoft.com/office/drawing/2014/main" id="{E3801F78-500B-46F6-ACB6-2F958C40EE06}"/>
              </a:ext>
            </a:extLst>
          </p:cNvPr>
          <p:cNvSpPr/>
          <p:nvPr/>
        </p:nvSpPr>
        <p:spPr>
          <a:xfrm>
            <a:off x="863076" y="5164164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532E24D-021D-48E4-AFC9-9A68B40FBA2D}"/>
              </a:ext>
            </a:extLst>
          </p:cNvPr>
          <p:cNvSpPr txBox="1"/>
          <p:nvPr/>
        </p:nvSpPr>
        <p:spPr>
          <a:xfrm>
            <a:off x="3854775" y="484737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08" name="Rectangle 5">
            <a:extLst>
              <a:ext uri="{FF2B5EF4-FFF2-40B4-BE49-F238E27FC236}">
                <a16:creationId xmlns:a16="http://schemas.microsoft.com/office/drawing/2014/main" id="{A567246F-D529-4568-AA0C-B1850A7895A7}"/>
              </a:ext>
            </a:extLst>
          </p:cNvPr>
          <p:cNvSpPr/>
          <p:nvPr/>
        </p:nvSpPr>
        <p:spPr>
          <a:xfrm>
            <a:off x="3578949" y="5164164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7D71929-F693-41FE-872F-88CE5663D265}"/>
              </a:ext>
            </a:extLst>
          </p:cNvPr>
          <p:cNvSpPr txBox="1"/>
          <p:nvPr/>
        </p:nvSpPr>
        <p:spPr>
          <a:xfrm>
            <a:off x="6551150" y="484737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11" name="Rectangle 5">
            <a:extLst>
              <a:ext uri="{FF2B5EF4-FFF2-40B4-BE49-F238E27FC236}">
                <a16:creationId xmlns:a16="http://schemas.microsoft.com/office/drawing/2014/main" id="{E6BA6FDD-242A-489D-A506-B7A48BBF03B4}"/>
              </a:ext>
            </a:extLst>
          </p:cNvPr>
          <p:cNvSpPr/>
          <p:nvPr/>
        </p:nvSpPr>
        <p:spPr>
          <a:xfrm>
            <a:off x="6275324" y="5164164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AD9309F-7592-4554-ABDF-8532B7052132}"/>
              </a:ext>
            </a:extLst>
          </p:cNvPr>
          <p:cNvSpPr txBox="1"/>
          <p:nvPr/>
        </p:nvSpPr>
        <p:spPr>
          <a:xfrm>
            <a:off x="9308582" y="484737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14" name="Rectangle 5">
            <a:extLst>
              <a:ext uri="{FF2B5EF4-FFF2-40B4-BE49-F238E27FC236}">
                <a16:creationId xmlns:a16="http://schemas.microsoft.com/office/drawing/2014/main" id="{5EFB1E3D-65BF-4F9D-8FA6-58CB3CE57137}"/>
              </a:ext>
            </a:extLst>
          </p:cNvPr>
          <p:cNvSpPr/>
          <p:nvPr/>
        </p:nvSpPr>
        <p:spPr>
          <a:xfrm>
            <a:off x="9032756" y="5164164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D6640-B416-287F-6F9B-6D50141656B8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8446D-9D6C-938B-CDE6-72645137F44B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972626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, 벽, 책상이(가) 표시된 사진&#10;&#10;자동 생성된 설명">
            <a:extLst>
              <a:ext uri="{FF2B5EF4-FFF2-40B4-BE49-F238E27FC236}">
                <a16:creationId xmlns:a16="http://schemas.microsoft.com/office/drawing/2014/main" id="{8D4EEC81-A83C-231E-DAA9-BB9C2D5C6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8379CC-B5A6-A53E-044E-0F67DC1FA07A}"/>
              </a:ext>
            </a:extLst>
          </p:cNvPr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3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EA79D-E418-A0F1-2296-779DE150A848}"/>
              </a:ext>
            </a:extLst>
          </p:cNvPr>
          <p:cNvSpPr txBox="1"/>
          <p:nvPr/>
        </p:nvSpPr>
        <p:spPr>
          <a:xfrm>
            <a:off x="8370775" y="1555335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E95ED-E38F-2DA4-5C3D-2394F6C46CAB}"/>
              </a:ext>
            </a:extLst>
          </p:cNvPr>
          <p:cNvSpPr txBox="1"/>
          <p:nvPr/>
        </p:nvSpPr>
        <p:spPr>
          <a:xfrm>
            <a:off x="8401732" y="1308169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1808714" y="1610701"/>
            <a:ext cx="5208379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BB873-000A-F664-5A5F-87C615689176}"/>
              </a:ext>
            </a:extLst>
          </p:cNvPr>
          <p:cNvSpPr txBox="1"/>
          <p:nvPr/>
        </p:nvSpPr>
        <p:spPr>
          <a:xfrm>
            <a:off x="909317" y="1417489"/>
            <a:ext cx="5062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D944C-21CE-473B-BE4A-944145462240}"/>
              </a:ext>
            </a:extLst>
          </p:cNvPr>
          <p:cNvSpPr txBox="1"/>
          <p:nvPr/>
        </p:nvSpPr>
        <p:spPr>
          <a:xfrm>
            <a:off x="1808712" y="1308169"/>
            <a:ext cx="18703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제목을 적어주세요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618D6ED-FA95-A93E-A32B-D16F613EBAA3}"/>
              </a:ext>
            </a:extLst>
          </p:cNvPr>
          <p:cNvSpPr/>
          <p:nvPr/>
        </p:nvSpPr>
        <p:spPr>
          <a:xfrm>
            <a:off x="1808714" y="2842156"/>
            <a:ext cx="5208379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62D69-1A05-327F-DFD3-B946ADA95781}"/>
              </a:ext>
            </a:extLst>
          </p:cNvPr>
          <p:cNvSpPr txBox="1"/>
          <p:nvPr/>
        </p:nvSpPr>
        <p:spPr>
          <a:xfrm>
            <a:off x="865235" y="2648944"/>
            <a:ext cx="59445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AC9A2-5C35-63FF-E349-ED4B6C409AF6}"/>
              </a:ext>
            </a:extLst>
          </p:cNvPr>
          <p:cNvSpPr txBox="1"/>
          <p:nvPr/>
        </p:nvSpPr>
        <p:spPr>
          <a:xfrm>
            <a:off x="1808712" y="2539625"/>
            <a:ext cx="18703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제목을 적어주세요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A3974579-5610-F1C7-5B13-45FEF7FA9685}"/>
              </a:ext>
            </a:extLst>
          </p:cNvPr>
          <p:cNvSpPr/>
          <p:nvPr/>
        </p:nvSpPr>
        <p:spPr>
          <a:xfrm>
            <a:off x="1808714" y="4073611"/>
            <a:ext cx="5208379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C3ACA-10D8-E1E2-10DF-E7899AD03C21}"/>
              </a:ext>
            </a:extLst>
          </p:cNvPr>
          <p:cNvSpPr txBox="1"/>
          <p:nvPr/>
        </p:nvSpPr>
        <p:spPr>
          <a:xfrm>
            <a:off x="863631" y="3880399"/>
            <a:ext cx="59766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C6CD4-B9E9-9E86-B3F4-A8F166A03085}"/>
              </a:ext>
            </a:extLst>
          </p:cNvPr>
          <p:cNvSpPr txBox="1"/>
          <p:nvPr/>
        </p:nvSpPr>
        <p:spPr>
          <a:xfrm>
            <a:off x="1808712" y="3771080"/>
            <a:ext cx="18703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제목을 적어주세요</a:t>
            </a: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5F0DFF8D-10C2-DB32-496A-497C49C7AA5C}"/>
              </a:ext>
            </a:extLst>
          </p:cNvPr>
          <p:cNvSpPr/>
          <p:nvPr/>
        </p:nvSpPr>
        <p:spPr>
          <a:xfrm>
            <a:off x="1808714" y="5305065"/>
            <a:ext cx="5208379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DD1F49-1148-3A5D-A7F9-F4A27690C864}"/>
              </a:ext>
            </a:extLst>
          </p:cNvPr>
          <p:cNvSpPr txBox="1"/>
          <p:nvPr/>
        </p:nvSpPr>
        <p:spPr>
          <a:xfrm>
            <a:off x="860425" y="5111853"/>
            <a:ext cx="60407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CCB95D-516A-2135-E818-D1DF8021173A}"/>
              </a:ext>
            </a:extLst>
          </p:cNvPr>
          <p:cNvSpPr txBox="1"/>
          <p:nvPr/>
        </p:nvSpPr>
        <p:spPr>
          <a:xfrm>
            <a:off x="1808712" y="5002535"/>
            <a:ext cx="18703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578546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D05D4C-9CE3-2147-F300-E74724B16A27}"/>
              </a:ext>
            </a:extLst>
          </p:cNvPr>
          <p:cNvSpPr/>
          <p:nvPr/>
        </p:nvSpPr>
        <p:spPr>
          <a:xfrm>
            <a:off x="695326" y="1955800"/>
            <a:ext cx="5302719" cy="3911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93960" y="1955800"/>
            <a:ext cx="5302719" cy="39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B507D-67A0-AB1E-C78E-5B05F7125767}"/>
              </a:ext>
            </a:extLst>
          </p:cNvPr>
          <p:cNvSpPr/>
          <p:nvPr/>
        </p:nvSpPr>
        <p:spPr>
          <a:xfrm>
            <a:off x="2163926" y="3975184"/>
            <a:ext cx="3377876" cy="1176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많은 관심 부탁드립니다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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006A6-138B-4EC1-0708-B646F184DECC}"/>
              </a:ext>
            </a:extLst>
          </p:cNvPr>
          <p:cNvSpPr txBox="1"/>
          <p:nvPr/>
        </p:nvSpPr>
        <p:spPr>
          <a:xfrm>
            <a:off x="2163926" y="3585303"/>
            <a:ext cx="18703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제목을 적어주세요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FA433-9375-F702-8F7B-73D2A3CE872E}"/>
              </a:ext>
            </a:extLst>
          </p:cNvPr>
          <p:cNvSpPr txBox="1"/>
          <p:nvPr/>
        </p:nvSpPr>
        <p:spPr>
          <a:xfrm>
            <a:off x="2163928" y="2727849"/>
            <a:ext cx="12740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</a:t>
            </a:r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9870A9BE-C126-B507-4455-95BC4235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68" y="2670903"/>
            <a:ext cx="914400" cy="914400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1AA0A7B4-274A-DCB5-1290-AF3471529EEF}"/>
              </a:ext>
            </a:extLst>
          </p:cNvPr>
          <p:cNvSpPr/>
          <p:nvPr/>
        </p:nvSpPr>
        <p:spPr>
          <a:xfrm>
            <a:off x="7662558" y="3975184"/>
            <a:ext cx="3377876" cy="1176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많은 관심 부탁드립니다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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DABA9-292E-3D54-5065-2FD9C02E6245}"/>
              </a:ext>
            </a:extLst>
          </p:cNvPr>
          <p:cNvSpPr txBox="1"/>
          <p:nvPr/>
        </p:nvSpPr>
        <p:spPr>
          <a:xfrm>
            <a:off x="7662558" y="3585303"/>
            <a:ext cx="18703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제목을 적어주세요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0F35C-C95A-EBD4-4C12-33CD1AAA5FA5}"/>
              </a:ext>
            </a:extLst>
          </p:cNvPr>
          <p:cNvSpPr txBox="1"/>
          <p:nvPr/>
        </p:nvSpPr>
        <p:spPr>
          <a:xfrm>
            <a:off x="7662560" y="2727849"/>
            <a:ext cx="12740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해결책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F1317ADF-6F19-E0DE-76AF-8A81F7329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50200" y="267090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9051-DB66-10D0-71C1-B8ED556D94AB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792160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3E7E28-B621-45ED-6048-99F46DFC6068}"/>
              </a:ext>
            </a:extLst>
          </p:cNvPr>
          <p:cNvSpPr/>
          <p:nvPr/>
        </p:nvSpPr>
        <p:spPr>
          <a:xfrm>
            <a:off x="695326" y="1898650"/>
            <a:ext cx="5322101" cy="2123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42FDEF86-8703-BDDD-4D11-BBF055AC1D07}"/>
              </a:ext>
            </a:extLst>
          </p:cNvPr>
          <p:cNvSpPr/>
          <p:nvPr/>
        </p:nvSpPr>
        <p:spPr>
          <a:xfrm>
            <a:off x="2397335" y="2975136"/>
            <a:ext cx="3377876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BF5AD3-1068-B813-36BD-3EA565FE5218}"/>
              </a:ext>
            </a:extLst>
          </p:cNvPr>
          <p:cNvSpPr txBox="1"/>
          <p:nvPr/>
        </p:nvSpPr>
        <p:spPr>
          <a:xfrm>
            <a:off x="1050665" y="2248228"/>
            <a:ext cx="2726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제목을 적어주세요</a:t>
            </a:r>
          </a:p>
        </p:txBody>
      </p:sp>
      <p:grpSp>
        <p:nvGrpSpPr>
          <p:cNvPr id="66" name="그래픽 33">
            <a:extLst>
              <a:ext uri="{FF2B5EF4-FFF2-40B4-BE49-F238E27FC236}">
                <a16:creationId xmlns:a16="http://schemas.microsoft.com/office/drawing/2014/main" id="{5C589132-0E7E-8838-117B-8949BF54046B}"/>
              </a:ext>
            </a:extLst>
          </p:cNvPr>
          <p:cNvGrpSpPr/>
          <p:nvPr/>
        </p:nvGrpSpPr>
        <p:grpSpPr>
          <a:xfrm>
            <a:off x="1121245" y="3190803"/>
            <a:ext cx="490089" cy="449568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69E76A96-E533-038F-3D18-C16CA3EA1902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DFBB408-9E47-4685-C6BD-A1611DC85A42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846E7C4-46E4-3AA6-34E8-89131370C0B8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8C34D88-50A4-EB72-6DD1-76527CA95F9F}"/>
              </a:ext>
            </a:extLst>
          </p:cNvPr>
          <p:cNvSpPr/>
          <p:nvPr/>
        </p:nvSpPr>
        <p:spPr>
          <a:xfrm>
            <a:off x="6174577" y="1898652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34A59DCF-91B7-39A0-F0EC-CDD290AC8D45}"/>
              </a:ext>
            </a:extLst>
          </p:cNvPr>
          <p:cNvSpPr/>
          <p:nvPr/>
        </p:nvSpPr>
        <p:spPr>
          <a:xfrm>
            <a:off x="7876585" y="2975136"/>
            <a:ext cx="3377876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E5F5F2-FF88-5D8E-EE1C-8F002558A019}"/>
              </a:ext>
            </a:extLst>
          </p:cNvPr>
          <p:cNvSpPr txBox="1"/>
          <p:nvPr/>
        </p:nvSpPr>
        <p:spPr>
          <a:xfrm>
            <a:off x="6529916" y="2248230"/>
            <a:ext cx="2726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제목을 적어주세요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E9BEBA5-4735-A5AF-7DA8-F8EAEEA47AED}"/>
              </a:ext>
            </a:extLst>
          </p:cNvPr>
          <p:cNvSpPr/>
          <p:nvPr/>
        </p:nvSpPr>
        <p:spPr>
          <a:xfrm>
            <a:off x="695326" y="4185679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Rectangle 5">
            <a:extLst>
              <a:ext uri="{FF2B5EF4-FFF2-40B4-BE49-F238E27FC236}">
                <a16:creationId xmlns:a16="http://schemas.microsoft.com/office/drawing/2014/main" id="{606B939E-0125-7BA6-6918-F19B5C4F5C60}"/>
              </a:ext>
            </a:extLst>
          </p:cNvPr>
          <p:cNvSpPr/>
          <p:nvPr/>
        </p:nvSpPr>
        <p:spPr>
          <a:xfrm>
            <a:off x="2397335" y="5262165"/>
            <a:ext cx="3377876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1496C16-C458-6F32-F186-6BDCF01B1E4D}"/>
              </a:ext>
            </a:extLst>
          </p:cNvPr>
          <p:cNvSpPr txBox="1"/>
          <p:nvPr/>
        </p:nvSpPr>
        <p:spPr>
          <a:xfrm>
            <a:off x="1050665" y="4535256"/>
            <a:ext cx="2726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제목을 적어주세요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A725BF-E070-8DA5-9C88-6C28F8FBA0C0}"/>
              </a:ext>
            </a:extLst>
          </p:cNvPr>
          <p:cNvSpPr/>
          <p:nvPr/>
        </p:nvSpPr>
        <p:spPr>
          <a:xfrm>
            <a:off x="6174577" y="4185681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래픽 160">
            <a:extLst>
              <a:ext uri="{FF2B5EF4-FFF2-40B4-BE49-F238E27FC236}">
                <a16:creationId xmlns:a16="http://schemas.microsoft.com/office/drawing/2014/main" id="{24EBC231-3946-B55E-C04B-56C42B4799CC}"/>
              </a:ext>
            </a:extLst>
          </p:cNvPr>
          <p:cNvGrpSpPr>
            <a:grpSpLocks noChangeAspect="1"/>
          </p:cNvGrpSpPr>
          <p:nvPr/>
        </p:nvGrpSpPr>
        <p:grpSpPr>
          <a:xfrm>
            <a:off x="6600111" y="3206995"/>
            <a:ext cx="466139" cy="433379"/>
            <a:chOff x="9571522" y="5243155"/>
            <a:chExt cx="540000" cy="502048"/>
          </a:xfrm>
          <a:solidFill>
            <a:schemeClr val="accent2"/>
          </a:solidFill>
        </p:grpSpPr>
        <p:grpSp>
          <p:nvGrpSpPr>
            <p:cNvPr id="71" name="그래픽 160">
              <a:extLst>
                <a:ext uri="{FF2B5EF4-FFF2-40B4-BE49-F238E27FC236}">
                  <a16:creationId xmlns:a16="http://schemas.microsoft.com/office/drawing/2014/main" id="{D7D9C798-7677-6366-712B-FEBE6EFD3EEF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F0180B88-E871-7523-D10D-BF2CCE266A59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392D5C6-96AD-8D49-FF20-7F23DFC3DB1E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48D7427-6992-8EAC-695F-6BAE08539ED0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14B15890-221B-5D50-3F29-6CD358B62EFD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AC964485-2626-F53E-244D-805DAAFA2F2E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47F36AC2-D2F9-364D-05C3-870DDE2DAFFD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868AB69-600C-5E1E-0AE2-E05117150A41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F5CAD12-ABB9-A887-D6AB-1EBA0C72F9FD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0" name="그래픽 162">
            <a:extLst>
              <a:ext uri="{FF2B5EF4-FFF2-40B4-BE49-F238E27FC236}">
                <a16:creationId xmlns:a16="http://schemas.microsoft.com/office/drawing/2014/main" id="{5B353DEA-D5F3-48C5-E8C3-55BE27FC3866}"/>
              </a:ext>
            </a:extLst>
          </p:cNvPr>
          <p:cNvGrpSpPr>
            <a:grpSpLocks noChangeAspect="1"/>
          </p:cNvGrpSpPr>
          <p:nvPr/>
        </p:nvGrpSpPr>
        <p:grpSpPr>
          <a:xfrm>
            <a:off x="1121243" y="5494021"/>
            <a:ext cx="454103" cy="433379"/>
            <a:chOff x="8739183" y="5236498"/>
            <a:chExt cx="540000" cy="515358"/>
          </a:xfrm>
          <a:solidFill>
            <a:schemeClr val="accent2"/>
          </a:solidFill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8240EA8-0351-BF87-1496-FA42115B3CB3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3A63411D-96C9-D30E-0E25-91CD8459E64F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1374B24-2FC0-4A9E-2299-5C7E3D529E3D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18BDFCF-2DA2-0B6E-A5F9-60252EB5009A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A1E0068-15A5-5221-5C16-5AEE2870DC4F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6" name="그래픽 164">
            <a:extLst>
              <a:ext uri="{FF2B5EF4-FFF2-40B4-BE49-F238E27FC236}">
                <a16:creationId xmlns:a16="http://schemas.microsoft.com/office/drawing/2014/main" id="{0A79D06B-6563-838B-CEB6-089B6ACF599E}"/>
              </a:ext>
            </a:extLst>
          </p:cNvPr>
          <p:cNvGrpSpPr>
            <a:grpSpLocks noChangeAspect="1"/>
          </p:cNvGrpSpPr>
          <p:nvPr/>
        </p:nvGrpSpPr>
        <p:grpSpPr>
          <a:xfrm>
            <a:off x="6600494" y="5494023"/>
            <a:ext cx="468939" cy="433379"/>
            <a:chOff x="7906850" y="5244653"/>
            <a:chExt cx="540000" cy="499052"/>
          </a:xfrm>
          <a:solidFill>
            <a:schemeClr val="accent2"/>
          </a:solidFill>
        </p:grpSpPr>
        <p:grpSp>
          <p:nvGrpSpPr>
            <p:cNvPr id="89" name="그래픽 164">
              <a:extLst>
                <a:ext uri="{FF2B5EF4-FFF2-40B4-BE49-F238E27FC236}">
                  <a16:creationId xmlns:a16="http://schemas.microsoft.com/office/drawing/2014/main" id="{7B268055-9041-16E5-98C8-653D12510753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79F724D8-20AB-3FF6-401F-9490CDEEDBA5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D7D49F7-C294-F479-C143-E4F8689B9D6A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920AA72E-CFDE-02E4-48DF-E84AE77287FF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0" name="그래픽 164">
              <a:extLst>
                <a:ext uri="{FF2B5EF4-FFF2-40B4-BE49-F238E27FC236}">
                  <a16:creationId xmlns:a16="http://schemas.microsoft.com/office/drawing/2014/main" id="{C576452D-C725-6D2B-AE0A-00F2299AC7A2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974ADC0D-3B2A-56D4-B4CC-8E17A43024DE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F29EABCD-99A7-B316-9F14-3163ACAA005D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33" name="Rectangle 5">
            <a:extLst>
              <a:ext uri="{FF2B5EF4-FFF2-40B4-BE49-F238E27FC236}">
                <a16:creationId xmlns:a16="http://schemas.microsoft.com/office/drawing/2014/main" id="{A70FD7B1-982A-3188-4C8E-FCD199EFF2A6}"/>
              </a:ext>
            </a:extLst>
          </p:cNvPr>
          <p:cNvSpPr/>
          <p:nvPr/>
        </p:nvSpPr>
        <p:spPr>
          <a:xfrm>
            <a:off x="7876585" y="5262165"/>
            <a:ext cx="3377876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F6E30F0-AFEA-837C-7FA3-A3A68A300BB0}"/>
              </a:ext>
            </a:extLst>
          </p:cNvPr>
          <p:cNvSpPr txBox="1"/>
          <p:nvPr/>
        </p:nvSpPr>
        <p:spPr>
          <a:xfrm>
            <a:off x="6529916" y="4535258"/>
            <a:ext cx="2726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제목을 적어주세요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CA2484-3619-A61C-93B1-E7BFF3B980B6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850C1-0799-A861-C4B7-D1FC5494C1F2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53393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DDE13-53E5-4F39-3A07-9618165193A1}"/>
              </a:ext>
            </a:extLst>
          </p:cNvPr>
          <p:cNvSpPr txBox="1"/>
          <p:nvPr/>
        </p:nvSpPr>
        <p:spPr>
          <a:xfrm>
            <a:off x="832383" y="3559889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358EF-9325-10C6-CF2E-C9CB3A610B67}"/>
              </a:ext>
            </a:extLst>
          </p:cNvPr>
          <p:cNvSpPr txBox="1"/>
          <p:nvPr/>
        </p:nvSpPr>
        <p:spPr>
          <a:xfrm>
            <a:off x="863338" y="3312725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A6179E0-75FC-049D-82ED-C532A0A6747E}"/>
              </a:ext>
            </a:extLst>
          </p:cNvPr>
          <p:cNvSpPr/>
          <p:nvPr/>
        </p:nvSpPr>
        <p:spPr>
          <a:xfrm>
            <a:off x="830002" y="5372380"/>
            <a:ext cx="2419351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5" name="육각형 4">
            <a:extLst>
              <a:ext uri="{FF2B5EF4-FFF2-40B4-BE49-F238E27FC236}">
                <a16:creationId xmlns:a16="http://schemas.microsoft.com/office/drawing/2014/main" id="{7CB2D9D8-D2A8-67EB-44A9-33A55ADC7B6D}"/>
              </a:ext>
            </a:extLst>
          </p:cNvPr>
          <p:cNvSpPr/>
          <p:nvPr/>
        </p:nvSpPr>
        <p:spPr>
          <a:xfrm rot="16200000">
            <a:off x="4074765" y="665043"/>
            <a:ext cx="1678587" cy="14470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511D80-6514-062A-A151-8CE7CE1275F6}"/>
              </a:ext>
            </a:extLst>
          </p:cNvPr>
          <p:cNvCxnSpPr>
            <a:cxnSpLocks/>
          </p:cNvCxnSpPr>
          <p:nvPr/>
        </p:nvCxnSpPr>
        <p:spPr>
          <a:xfrm>
            <a:off x="5489104" y="1388568"/>
            <a:ext cx="2172999" cy="0"/>
          </a:xfrm>
          <a:prstGeom prst="line">
            <a:avLst/>
          </a:prstGeom>
          <a:ln w="19050" cap="rnd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5B93C64-72D1-5199-DB62-598DBC8898B3}"/>
              </a:ext>
            </a:extLst>
          </p:cNvPr>
          <p:cNvCxnSpPr>
            <a:cxnSpLocks/>
          </p:cNvCxnSpPr>
          <p:nvPr/>
        </p:nvCxnSpPr>
        <p:spPr>
          <a:xfrm>
            <a:off x="6145839" y="2748856"/>
            <a:ext cx="151626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/>
            </a:solidFill>
            <a:tailEnd type="oval"/>
          </a:ln>
          <a:effectLst>
            <a:outerShdw blurRad="127000" dist="635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43A40B0-17E9-129C-E4EF-949AFED91EA1}"/>
              </a:ext>
            </a:extLst>
          </p:cNvPr>
          <p:cNvCxnSpPr>
            <a:cxnSpLocks/>
          </p:cNvCxnSpPr>
          <p:nvPr/>
        </p:nvCxnSpPr>
        <p:spPr>
          <a:xfrm>
            <a:off x="6007578" y="5469433"/>
            <a:ext cx="165452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/>
            </a:solidFill>
            <a:tailEnd type="oval"/>
          </a:ln>
          <a:effectLst>
            <a:outerShdw blurRad="127000" dist="635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육각형 11">
            <a:extLst>
              <a:ext uri="{FF2B5EF4-FFF2-40B4-BE49-F238E27FC236}">
                <a16:creationId xmlns:a16="http://schemas.microsoft.com/office/drawing/2014/main" id="{5C1B495F-6971-8CBF-5FA5-CFD12A38FE8D}"/>
              </a:ext>
            </a:extLst>
          </p:cNvPr>
          <p:cNvSpPr/>
          <p:nvPr/>
        </p:nvSpPr>
        <p:spPr>
          <a:xfrm rot="16200000">
            <a:off x="4074765" y="3385619"/>
            <a:ext cx="1678587" cy="14470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A1B13A1-0192-B0D8-6B98-E45E851DB4C4}"/>
              </a:ext>
            </a:extLst>
          </p:cNvPr>
          <p:cNvCxnSpPr>
            <a:cxnSpLocks/>
          </p:cNvCxnSpPr>
          <p:nvPr/>
        </p:nvCxnSpPr>
        <p:spPr>
          <a:xfrm>
            <a:off x="5486863" y="4109144"/>
            <a:ext cx="2175240" cy="0"/>
          </a:xfrm>
          <a:prstGeom prst="line">
            <a:avLst/>
          </a:prstGeom>
          <a:ln w="19050" cap="rnd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5">
            <a:extLst>
              <a:ext uri="{FF2B5EF4-FFF2-40B4-BE49-F238E27FC236}">
                <a16:creationId xmlns:a16="http://schemas.microsoft.com/office/drawing/2014/main" id="{C23CDF49-887E-1C1C-0346-B480EDD97B97}"/>
              </a:ext>
            </a:extLst>
          </p:cNvPr>
          <p:cNvSpPr/>
          <p:nvPr/>
        </p:nvSpPr>
        <p:spPr>
          <a:xfrm>
            <a:off x="7833936" y="1592420"/>
            <a:ext cx="3528064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056608-361B-789A-644E-0147068B3996}"/>
              </a:ext>
            </a:extLst>
          </p:cNvPr>
          <p:cNvSpPr txBox="1"/>
          <p:nvPr/>
        </p:nvSpPr>
        <p:spPr>
          <a:xfrm>
            <a:off x="7833935" y="133389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6E237754-6EBB-FD7C-AC27-88D2C37F9041}"/>
              </a:ext>
            </a:extLst>
          </p:cNvPr>
          <p:cNvSpPr/>
          <p:nvPr/>
        </p:nvSpPr>
        <p:spPr>
          <a:xfrm>
            <a:off x="7833936" y="2924985"/>
            <a:ext cx="3528064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E13A11-F6D4-1F65-85B9-4A0B08DFBB16}"/>
              </a:ext>
            </a:extLst>
          </p:cNvPr>
          <p:cNvSpPr txBox="1"/>
          <p:nvPr/>
        </p:nvSpPr>
        <p:spPr>
          <a:xfrm>
            <a:off x="7833935" y="2666460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32382560-86B0-B142-5462-CE5CA4B1D1B8}"/>
              </a:ext>
            </a:extLst>
          </p:cNvPr>
          <p:cNvSpPr/>
          <p:nvPr/>
        </p:nvSpPr>
        <p:spPr>
          <a:xfrm>
            <a:off x="7833936" y="4276404"/>
            <a:ext cx="3528064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3754AA-E8E0-F27D-41E7-8B20CD47AEA6}"/>
              </a:ext>
            </a:extLst>
          </p:cNvPr>
          <p:cNvSpPr txBox="1"/>
          <p:nvPr/>
        </p:nvSpPr>
        <p:spPr>
          <a:xfrm>
            <a:off x="7833935" y="401787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F75426E4-4187-A5CB-F5EB-D17BB59A53A3}"/>
              </a:ext>
            </a:extLst>
          </p:cNvPr>
          <p:cNvSpPr/>
          <p:nvPr/>
        </p:nvSpPr>
        <p:spPr>
          <a:xfrm>
            <a:off x="7833936" y="5630905"/>
            <a:ext cx="3528064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1CAB6F-7BD2-868E-102C-F06A12045947}"/>
              </a:ext>
            </a:extLst>
          </p:cNvPr>
          <p:cNvSpPr txBox="1"/>
          <p:nvPr/>
        </p:nvSpPr>
        <p:spPr>
          <a:xfrm>
            <a:off x="7833935" y="5372380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4B30317C-891E-192A-31C0-29EAE5954CAD}"/>
              </a:ext>
            </a:extLst>
          </p:cNvPr>
          <p:cNvSpPr/>
          <p:nvPr/>
        </p:nvSpPr>
        <p:spPr>
          <a:xfrm rot="16200000">
            <a:off x="4798293" y="2025331"/>
            <a:ext cx="1678587" cy="1447057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1334DCB7-07E4-3ECC-B443-E152A9833406}"/>
              </a:ext>
            </a:extLst>
          </p:cNvPr>
          <p:cNvSpPr/>
          <p:nvPr/>
        </p:nvSpPr>
        <p:spPr>
          <a:xfrm rot="16200000">
            <a:off x="4798293" y="4745908"/>
            <a:ext cx="1678587" cy="1447057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래픽 33">
            <a:extLst>
              <a:ext uri="{FF2B5EF4-FFF2-40B4-BE49-F238E27FC236}">
                <a16:creationId xmlns:a16="http://schemas.microsoft.com/office/drawing/2014/main" id="{6B24E73E-5F7D-2654-796B-CAD50CBFE8D9}"/>
              </a:ext>
            </a:extLst>
          </p:cNvPr>
          <p:cNvGrpSpPr/>
          <p:nvPr/>
        </p:nvGrpSpPr>
        <p:grpSpPr>
          <a:xfrm>
            <a:off x="4669015" y="1163784"/>
            <a:ext cx="490089" cy="449568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D4FB607-BF2F-BA26-C93B-A18585883CE3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BCCDD81F-31FD-294A-761D-0FADE7C1B500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F2373A76-169C-2DD1-23B7-DC43C44C7D15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" name="그래픽 160">
            <a:extLst>
              <a:ext uri="{FF2B5EF4-FFF2-40B4-BE49-F238E27FC236}">
                <a16:creationId xmlns:a16="http://schemas.microsoft.com/office/drawing/2014/main" id="{55FF7D7A-A576-3CCC-4723-13BE9E1B72E2}"/>
              </a:ext>
            </a:extLst>
          </p:cNvPr>
          <p:cNvGrpSpPr>
            <a:grpSpLocks noChangeAspect="1"/>
          </p:cNvGrpSpPr>
          <p:nvPr/>
        </p:nvGrpSpPr>
        <p:grpSpPr>
          <a:xfrm>
            <a:off x="5404518" y="2532170"/>
            <a:ext cx="466139" cy="433379"/>
            <a:chOff x="9571522" y="5243155"/>
            <a:chExt cx="540000" cy="502048"/>
          </a:xfrm>
          <a:solidFill>
            <a:schemeClr val="accent3"/>
          </a:solidFill>
        </p:grpSpPr>
        <p:grpSp>
          <p:nvGrpSpPr>
            <p:cNvPr id="42" name="그래픽 160">
              <a:extLst>
                <a:ext uri="{FF2B5EF4-FFF2-40B4-BE49-F238E27FC236}">
                  <a16:creationId xmlns:a16="http://schemas.microsoft.com/office/drawing/2014/main" id="{A6EEFBA2-08DB-0EE6-20B8-E9D0E34AE821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857B2963-EDAF-1D2D-1022-D448D9FAB6F5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FE49FED8-6406-65E5-8D7F-61772DF160BC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3C255190-72D0-3E18-FF1E-D1C306CB30B3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7FDFE09B-AF7D-E426-C67D-82F4C7CE5FAF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6689A916-428F-777D-E66B-DB059AB817AB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E5CA96C3-3895-CB22-1EDA-AA9A197D08C3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2DFEA33A-04DD-885C-8A03-C1A0BE0B2F79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C458AC7-75FC-637B-6968-E73460A0F773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1" name="그래픽 162">
            <a:extLst>
              <a:ext uri="{FF2B5EF4-FFF2-40B4-BE49-F238E27FC236}">
                <a16:creationId xmlns:a16="http://schemas.microsoft.com/office/drawing/2014/main" id="{2E2EA731-D693-F54A-2438-57A17F14C60C}"/>
              </a:ext>
            </a:extLst>
          </p:cNvPr>
          <p:cNvGrpSpPr>
            <a:grpSpLocks noChangeAspect="1"/>
          </p:cNvGrpSpPr>
          <p:nvPr/>
        </p:nvGrpSpPr>
        <p:grpSpPr>
          <a:xfrm>
            <a:off x="4687008" y="3892458"/>
            <a:ext cx="454103" cy="433379"/>
            <a:chOff x="8739183" y="5236498"/>
            <a:chExt cx="540000" cy="515358"/>
          </a:xfrm>
          <a:solidFill>
            <a:schemeClr val="accent1"/>
          </a:solidFill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DCFE27D6-C3DF-FBCB-DEF9-EC2750C644A9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76F16F2-BB3F-1F2C-A9D8-04617930DE49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E6B62210-570A-49DA-FEF0-DD3D05A74318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B35BF85-0183-B566-A481-AC8C4E95B4DA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B0A71E6-55CC-D55A-A788-0367FB834C7A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8" name="그래픽 164">
            <a:extLst>
              <a:ext uri="{FF2B5EF4-FFF2-40B4-BE49-F238E27FC236}">
                <a16:creationId xmlns:a16="http://schemas.microsoft.com/office/drawing/2014/main" id="{CA676CF6-3265-6A37-58D9-D02D694E41D0}"/>
              </a:ext>
            </a:extLst>
          </p:cNvPr>
          <p:cNvGrpSpPr>
            <a:grpSpLocks noChangeAspect="1"/>
          </p:cNvGrpSpPr>
          <p:nvPr/>
        </p:nvGrpSpPr>
        <p:grpSpPr>
          <a:xfrm>
            <a:off x="5403117" y="5252747"/>
            <a:ext cx="468939" cy="433379"/>
            <a:chOff x="7906850" y="5244653"/>
            <a:chExt cx="540000" cy="499052"/>
          </a:xfrm>
          <a:solidFill>
            <a:schemeClr val="accent3"/>
          </a:solidFill>
        </p:grpSpPr>
        <p:grpSp>
          <p:nvGrpSpPr>
            <p:cNvPr id="59" name="그래픽 164">
              <a:extLst>
                <a:ext uri="{FF2B5EF4-FFF2-40B4-BE49-F238E27FC236}">
                  <a16:creationId xmlns:a16="http://schemas.microsoft.com/office/drawing/2014/main" id="{C93FC94F-0BD1-37F7-7D80-98C08C8A5CE2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185B80A7-BC6A-E53E-D316-FA6E7D6A013F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4ABA1796-81E9-BB89-3569-F33774C7CB24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76D01B4B-3D9E-7FD8-BD01-B8E52B92595A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0" name="그래픽 164">
              <a:extLst>
                <a:ext uri="{FF2B5EF4-FFF2-40B4-BE49-F238E27FC236}">
                  <a16:creationId xmlns:a16="http://schemas.microsoft.com/office/drawing/2014/main" id="{5945177E-476E-148E-F4EC-F07852BB930C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B4ADCFC2-7844-42D1-22F1-728DA1E1A1CF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E59E142D-11F0-A493-9257-D75CD2C1FE84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3068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D95191-E1C0-BB00-D762-0F528ADE4FF5}"/>
              </a:ext>
            </a:extLst>
          </p:cNvPr>
          <p:cNvSpPr/>
          <p:nvPr/>
        </p:nvSpPr>
        <p:spPr>
          <a:xfrm>
            <a:off x="8918967" y="1918029"/>
            <a:ext cx="2577708" cy="32730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8A28E-255C-21B1-341C-DC199746ADA8}"/>
              </a:ext>
            </a:extLst>
          </p:cNvPr>
          <p:cNvSpPr txBox="1"/>
          <p:nvPr/>
        </p:nvSpPr>
        <p:spPr>
          <a:xfrm>
            <a:off x="9676811" y="4739584"/>
            <a:ext cx="10620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ko-KR" altLang="en-US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DAA21AE8-6C05-0EE3-A96E-C434ACC5040C}"/>
              </a:ext>
            </a:extLst>
          </p:cNvPr>
          <p:cNvSpPr/>
          <p:nvPr/>
        </p:nvSpPr>
        <p:spPr>
          <a:xfrm>
            <a:off x="9219129" y="5441624"/>
            <a:ext cx="19773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805E2C-B46B-EDC0-99C8-D5E19038157C}"/>
              </a:ext>
            </a:extLst>
          </p:cNvPr>
          <p:cNvSpPr/>
          <p:nvPr/>
        </p:nvSpPr>
        <p:spPr>
          <a:xfrm>
            <a:off x="695326" y="1918027"/>
            <a:ext cx="2577708" cy="32730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E1CC0-8D73-C1DF-45E0-7FC907D1E661}"/>
              </a:ext>
            </a:extLst>
          </p:cNvPr>
          <p:cNvSpPr txBox="1"/>
          <p:nvPr/>
        </p:nvSpPr>
        <p:spPr>
          <a:xfrm>
            <a:off x="1453170" y="4739582"/>
            <a:ext cx="10620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ko-KR" altLang="en-US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78E51DA-C9EA-862D-6489-255ACF03E0D4}"/>
              </a:ext>
            </a:extLst>
          </p:cNvPr>
          <p:cNvSpPr/>
          <p:nvPr/>
        </p:nvSpPr>
        <p:spPr>
          <a:xfrm>
            <a:off x="995486" y="5441624"/>
            <a:ext cx="19773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74A23-D8E5-23CE-292A-9ACFCBD34502}"/>
              </a:ext>
            </a:extLst>
          </p:cNvPr>
          <p:cNvSpPr/>
          <p:nvPr/>
        </p:nvSpPr>
        <p:spPr>
          <a:xfrm>
            <a:off x="3436539" y="1918029"/>
            <a:ext cx="2577708" cy="32730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6254C-8D9F-B806-D140-4205266C095B}"/>
              </a:ext>
            </a:extLst>
          </p:cNvPr>
          <p:cNvSpPr txBox="1"/>
          <p:nvPr/>
        </p:nvSpPr>
        <p:spPr>
          <a:xfrm>
            <a:off x="4194383" y="4739584"/>
            <a:ext cx="10620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ko-KR" altLang="en-US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1360BBB0-67C2-097B-CAC5-7E422B8440FC}"/>
              </a:ext>
            </a:extLst>
          </p:cNvPr>
          <p:cNvSpPr/>
          <p:nvPr/>
        </p:nvSpPr>
        <p:spPr>
          <a:xfrm>
            <a:off x="3736701" y="5441624"/>
            <a:ext cx="19773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DC5A73-C61D-FF23-DD3B-81A06C26DF2C}"/>
              </a:ext>
            </a:extLst>
          </p:cNvPr>
          <p:cNvSpPr/>
          <p:nvPr/>
        </p:nvSpPr>
        <p:spPr>
          <a:xfrm>
            <a:off x="6177754" y="1918029"/>
            <a:ext cx="2577708" cy="32730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7177FD-F591-F579-F4F3-EAA7B4941709}"/>
              </a:ext>
            </a:extLst>
          </p:cNvPr>
          <p:cNvSpPr txBox="1"/>
          <p:nvPr/>
        </p:nvSpPr>
        <p:spPr>
          <a:xfrm>
            <a:off x="6935598" y="4739584"/>
            <a:ext cx="10620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ko-KR" altLang="en-US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52397F0E-C2C8-B31F-646A-96E8747E7A84}"/>
              </a:ext>
            </a:extLst>
          </p:cNvPr>
          <p:cNvSpPr/>
          <p:nvPr/>
        </p:nvSpPr>
        <p:spPr>
          <a:xfrm>
            <a:off x="6477916" y="5441624"/>
            <a:ext cx="197739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DE534-FF6B-816F-1EC0-2DB4155AB121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B1ED1-7303-1FD8-C147-017BE37D243A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  <p:pic>
        <p:nvPicPr>
          <p:cNvPr id="7" name="그림 6" descr="빈 단추가 있는 키보드">
            <a:extLst>
              <a:ext uri="{FF2B5EF4-FFF2-40B4-BE49-F238E27FC236}">
                <a16:creationId xmlns:a16="http://schemas.microsoft.com/office/drawing/2014/main" id="{5621B1B2-05A2-006E-0A22-228377D76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2329" r="29983" b="3318"/>
          <a:stretch/>
        </p:blipFill>
        <p:spPr>
          <a:xfrm>
            <a:off x="909629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</p:pic>
      <p:pic>
        <p:nvPicPr>
          <p:cNvPr id="10" name="그림 9" descr="빈 단추가 있는 키보드">
            <a:extLst>
              <a:ext uri="{FF2B5EF4-FFF2-40B4-BE49-F238E27FC236}">
                <a16:creationId xmlns:a16="http://schemas.microsoft.com/office/drawing/2014/main" id="{8892DA3D-42BB-7365-B96C-A2D0BCE4F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2329" r="29983" b="3318"/>
          <a:stretch/>
        </p:blipFill>
        <p:spPr>
          <a:xfrm>
            <a:off x="3650843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</p:pic>
      <p:pic>
        <p:nvPicPr>
          <p:cNvPr id="11" name="그림 10" descr="빈 단추가 있는 키보드">
            <a:extLst>
              <a:ext uri="{FF2B5EF4-FFF2-40B4-BE49-F238E27FC236}">
                <a16:creationId xmlns:a16="http://schemas.microsoft.com/office/drawing/2014/main" id="{7DCDBDB4-6220-1B9F-4ADF-77B7A3AE1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2329" r="29983" b="3318"/>
          <a:stretch/>
        </p:blipFill>
        <p:spPr>
          <a:xfrm>
            <a:off x="6392057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</p:pic>
      <p:pic>
        <p:nvPicPr>
          <p:cNvPr id="12" name="그림 11" descr="빈 단추가 있는 키보드">
            <a:extLst>
              <a:ext uri="{FF2B5EF4-FFF2-40B4-BE49-F238E27FC236}">
                <a16:creationId xmlns:a16="http://schemas.microsoft.com/office/drawing/2014/main" id="{DBA05F6D-94A4-5D59-8ACA-D89E51541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2329" r="29983" b="3318"/>
          <a:stretch/>
        </p:blipFill>
        <p:spPr>
          <a:xfrm>
            <a:off x="9133271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5699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807A1A-C0F0-E305-2C6C-5003C62B7A3D}"/>
              </a:ext>
            </a:extLst>
          </p:cNvPr>
          <p:cNvSpPr txBox="1"/>
          <p:nvPr/>
        </p:nvSpPr>
        <p:spPr>
          <a:xfrm>
            <a:off x="695326" y="1906797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19" name="Rectangle 30">
            <a:extLst>
              <a:ext uri="{FF2B5EF4-FFF2-40B4-BE49-F238E27FC236}">
                <a16:creationId xmlns:a16="http://schemas.microsoft.com/office/drawing/2014/main" id="{2D499921-ED91-4AB8-A6D8-CCCAB053AF1B}"/>
              </a:ext>
            </a:extLst>
          </p:cNvPr>
          <p:cNvSpPr/>
          <p:nvPr/>
        </p:nvSpPr>
        <p:spPr>
          <a:xfrm>
            <a:off x="5907316" y="0"/>
            <a:ext cx="6284687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F5E00114-0E11-ADB1-2352-489A8DFF4E60}"/>
              </a:ext>
            </a:extLst>
          </p:cNvPr>
          <p:cNvSpPr/>
          <p:nvPr/>
        </p:nvSpPr>
        <p:spPr>
          <a:xfrm>
            <a:off x="695325" y="5273078"/>
            <a:ext cx="3888243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528DEE-B4FB-47E3-B497-5CAD58655FC0}"/>
              </a:ext>
            </a:extLst>
          </p:cNvPr>
          <p:cNvSpPr txBox="1"/>
          <p:nvPr/>
        </p:nvSpPr>
        <p:spPr>
          <a:xfrm>
            <a:off x="695325" y="489263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55F4A51-B2DB-4401-A840-383C4DFDB4AD}"/>
              </a:ext>
            </a:extLst>
          </p:cNvPr>
          <p:cNvSpPr/>
          <p:nvPr/>
        </p:nvSpPr>
        <p:spPr>
          <a:xfrm>
            <a:off x="6958803" y="5196842"/>
            <a:ext cx="1994699" cy="772517"/>
          </a:xfrm>
          <a:prstGeom prst="roundRect">
            <a:avLst>
              <a:gd name="adj" fmla="val 7030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4777C05-BC70-4DF4-A132-BDA45097A69F}"/>
              </a:ext>
            </a:extLst>
          </p:cNvPr>
          <p:cNvSpPr/>
          <p:nvPr/>
        </p:nvSpPr>
        <p:spPr>
          <a:xfrm>
            <a:off x="9199659" y="5196842"/>
            <a:ext cx="1994699" cy="772517"/>
          </a:xfrm>
          <a:prstGeom prst="roundRect">
            <a:avLst>
              <a:gd name="adj" fmla="val 7030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B18966-871B-4175-8036-49F0757BC650}"/>
              </a:ext>
            </a:extLst>
          </p:cNvPr>
          <p:cNvSpPr txBox="1"/>
          <p:nvPr/>
        </p:nvSpPr>
        <p:spPr>
          <a:xfrm>
            <a:off x="7741555" y="5435365"/>
            <a:ext cx="100431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z="16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7" name="그래픽 47">
            <a:extLst>
              <a:ext uri="{FF2B5EF4-FFF2-40B4-BE49-F238E27FC236}">
                <a16:creationId xmlns:a16="http://schemas.microsoft.com/office/drawing/2014/main" id="{62EEED93-3898-42C4-943E-8FF2D8B32279}"/>
              </a:ext>
            </a:extLst>
          </p:cNvPr>
          <p:cNvGrpSpPr>
            <a:grpSpLocks noChangeAspect="1"/>
          </p:cNvGrpSpPr>
          <p:nvPr/>
        </p:nvGrpSpPr>
        <p:grpSpPr>
          <a:xfrm>
            <a:off x="7165667" y="5377537"/>
            <a:ext cx="407131" cy="411127"/>
            <a:chOff x="5676075" y="3152409"/>
            <a:chExt cx="839849" cy="848092"/>
          </a:xfrm>
          <a:solidFill>
            <a:schemeClr val="accent2"/>
          </a:solidFill>
        </p:grpSpPr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433CEAE3-E075-4D4E-B9D8-D45C0A73ACB6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5AA730FE-0032-40D3-B116-C4B571CBC374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80C67040-D58F-4452-B62B-904D25E6798C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1C62CABD-8DF2-4EA7-87FF-D38D0C8F058C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83" name="그래픽 47">
              <a:extLst>
                <a:ext uri="{FF2B5EF4-FFF2-40B4-BE49-F238E27FC236}">
                  <a16:creationId xmlns:a16="http://schemas.microsoft.com/office/drawing/2014/main" id="{126627CD-6E17-40DC-9D7A-8633D1D8C509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FE286733-05D7-4E21-BC4F-2A8A1279CC5F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2095F5CB-09D0-4082-B28F-EE0B9A959418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24A03011-2565-49D8-B7E3-C8BFB08FCD88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D66EF081-2567-434C-B768-62B33E8BDF2F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71F43BBB-5A85-4E39-882B-E9854C36211C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57B79D2-B72C-4B9F-B858-24A578801172}"/>
              </a:ext>
            </a:extLst>
          </p:cNvPr>
          <p:cNvSpPr txBox="1"/>
          <p:nvPr/>
        </p:nvSpPr>
        <p:spPr>
          <a:xfrm>
            <a:off x="9982411" y="5435365"/>
            <a:ext cx="100431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z="16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1" name="그래픽 47">
            <a:extLst>
              <a:ext uri="{FF2B5EF4-FFF2-40B4-BE49-F238E27FC236}">
                <a16:creationId xmlns:a16="http://schemas.microsoft.com/office/drawing/2014/main" id="{6E06B154-23DA-4749-8603-067BD1DF824C}"/>
              </a:ext>
            </a:extLst>
          </p:cNvPr>
          <p:cNvGrpSpPr>
            <a:grpSpLocks noChangeAspect="1"/>
          </p:cNvGrpSpPr>
          <p:nvPr/>
        </p:nvGrpSpPr>
        <p:grpSpPr>
          <a:xfrm>
            <a:off x="9406523" y="5377537"/>
            <a:ext cx="407131" cy="411127"/>
            <a:chOff x="5676075" y="3152409"/>
            <a:chExt cx="839849" cy="848092"/>
          </a:xfrm>
          <a:solidFill>
            <a:schemeClr val="accent2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57E63AE8-C1FB-4396-990C-1561665D4815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F6A8044-E32D-446A-9942-DE12DECBC180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9DF1BE0E-4FCD-483E-8D67-741F831D88E8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259E3A09-0E81-4F4F-8BF8-E2964570AD12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6" name="그래픽 47">
              <a:extLst>
                <a:ext uri="{FF2B5EF4-FFF2-40B4-BE49-F238E27FC236}">
                  <a16:creationId xmlns:a16="http://schemas.microsoft.com/office/drawing/2014/main" id="{90F6C494-DEDE-48D9-A46E-66BEA12F2C51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8005E955-ADE3-4674-8092-1D5F8FE06A50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7B37E98A-050F-49A1-B6D4-191EE721EA4A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E448B36F-419B-4FD3-B8BD-3EBFFD29D370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73924A7D-BC90-4E27-B961-C9BC1F070F4F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E5934C50-4AAE-4AD3-AE1E-345658470F08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02" name="그림 101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5D0D9F30-6CE7-45C3-BA4E-0DD0449B02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568" y="2047814"/>
            <a:ext cx="3721297" cy="2408075"/>
          </a:xfrm>
          <a:prstGeom prst="rect">
            <a:avLst/>
          </a:prstGeom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93EA57D3-CC30-421B-8119-FEFEBEAF10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2224" y="1906800"/>
            <a:ext cx="4834871" cy="2933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29431-33AA-BB58-8286-60263BF7DC1A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CFBE7-0C00-7B6C-57D9-296801B60A24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88625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2603AC-4EC0-85AC-84CE-E6AA16DE054C}"/>
              </a:ext>
            </a:extLst>
          </p:cNvPr>
          <p:cNvSpPr/>
          <p:nvPr/>
        </p:nvSpPr>
        <p:spPr>
          <a:xfrm>
            <a:off x="0" y="0"/>
            <a:ext cx="43942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 latinLnBrk="0"/>
            <a:endParaRPr lang="ko-KR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974ABF2B-C0F7-4864-9EF7-DF06801CD1FA}"/>
              </a:ext>
            </a:extLst>
          </p:cNvPr>
          <p:cNvSpPr/>
          <p:nvPr/>
        </p:nvSpPr>
        <p:spPr>
          <a:xfrm>
            <a:off x="7470501" y="1675565"/>
            <a:ext cx="386774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37747B-E9AB-8CEC-5883-153B92D6EB04}"/>
              </a:ext>
            </a:extLst>
          </p:cNvPr>
          <p:cNvSpPr txBox="1"/>
          <p:nvPr/>
        </p:nvSpPr>
        <p:spPr>
          <a:xfrm>
            <a:off x="5523106" y="1531183"/>
            <a:ext cx="7098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grpSp>
        <p:nvGrpSpPr>
          <p:cNvPr id="37" name="그래픽 160">
            <a:extLst>
              <a:ext uri="{FF2B5EF4-FFF2-40B4-BE49-F238E27FC236}">
                <a16:creationId xmlns:a16="http://schemas.microsoft.com/office/drawing/2014/main" id="{4A13035F-B757-F24D-C43D-B90F6422CDD3}"/>
              </a:ext>
            </a:extLst>
          </p:cNvPr>
          <p:cNvGrpSpPr>
            <a:grpSpLocks noChangeAspect="1"/>
          </p:cNvGrpSpPr>
          <p:nvPr/>
        </p:nvGrpSpPr>
        <p:grpSpPr>
          <a:xfrm>
            <a:off x="5546918" y="908800"/>
            <a:ext cx="466139" cy="433383"/>
            <a:chOff x="9571593" y="5243191"/>
            <a:chExt cx="540004" cy="502056"/>
          </a:xfrm>
          <a:solidFill>
            <a:schemeClr val="accent3"/>
          </a:solidFill>
        </p:grpSpPr>
        <p:grpSp>
          <p:nvGrpSpPr>
            <p:cNvPr id="38" name="그래픽 160">
              <a:extLst>
                <a:ext uri="{FF2B5EF4-FFF2-40B4-BE49-F238E27FC236}">
                  <a16:creationId xmlns:a16="http://schemas.microsoft.com/office/drawing/2014/main" id="{8153A9A2-AC3B-7241-FBA1-6F32C381A129}"/>
                </a:ext>
              </a:extLst>
            </p:cNvPr>
            <p:cNvGrpSpPr/>
            <p:nvPr/>
          </p:nvGrpSpPr>
          <p:grpSpPr>
            <a:xfrm>
              <a:off x="9571593" y="5243191"/>
              <a:ext cx="540004" cy="406871"/>
              <a:chOff x="9571522" y="5243155"/>
              <a:chExt cx="540000" cy="406868"/>
            </a:xfrm>
            <a:grpFill/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ED8233DD-F707-ADC6-390A-62D778B62F27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B0F8BA04-E724-96EA-A207-20103EF52141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D0FACED7-5615-E172-6461-BC5EC66C5165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D10AD841-A688-478D-EC6F-B5DDF402105E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149D83A7-6478-CF99-F19C-DE86C6F45931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7AE29D5-7D2D-69B1-D1E1-25BC994F66AE}"/>
                </a:ext>
              </a:extLst>
            </p:cNvPr>
            <p:cNvSpPr/>
            <p:nvPr/>
          </p:nvSpPr>
          <p:spPr>
            <a:xfrm>
              <a:off x="9671577" y="5366444"/>
              <a:ext cx="340013" cy="378803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4FB832F-AA0A-6E84-54BF-A7290FB5036D}"/>
                </a:ext>
              </a:extLst>
            </p:cNvPr>
            <p:cNvSpPr/>
            <p:nvPr/>
          </p:nvSpPr>
          <p:spPr>
            <a:xfrm>
              <a:off x="9768091" y="5479176"/>
              <a:ext cx="146931" cy="148884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BFB90218-99D6-7CE3-98B6-F47AD43F86AD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5FDE7B4-ABC6-D396-8B84-24791FD5F670}"/>
              </a:ext>
            </a:extLst>
          </p:cNvPr>
          <p:cNvSpPr txBox="1"/>
          <p:nvPr/>
        </p:nvSpPr>
        <p:spPr>
          <a:xfrm>
            <a:off x="5523108" y="1917041"/>
            <a:ext cx="14907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English Keyword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D87859BF-1D90-549F-80B9-CA1F221AA1CE}"/>
              </a:ext>
            </a:extLst>
          </p:cNvPr>
          <p:cNvSpPr/>
          <p:nvPr/>
        </p:nvSpPr>
        <p:spPr>
          <a:xfrm>
            <a:off x="7470501" y="3583925"/>
            <a:ext cx="386774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0B301D-8099-35CA-359B-176C68E6CEBD}"/>
              </a:ext>
            </a:extLst>
          </p:cNvPr>
          <p:cNvSpPr txBox="1"/>
          <p:nvPr/>
        </p:nvSpPr>
        <p:spPr>
          <a:xfrm>
            <a:off x="5523106" y="3439543"/>
            <a:ext cx="7098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932C28-E9A6-CF02-B10C-67B6836AD6A6}"/>
              </a:ext>
            </a:extLst>
          </p:cNvPr>
          <p:cNvSpPr txBox="1"/>
          <p:nvPr/>
        </p:nvSpPr>
        <p:spPr>
          <a:xfrm>
            <a:off x="5523108" y="3825401"/>
            <a:ext cx="14907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English Keyword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6" name="Rectangle 5">
            <a:extLst>
              <a:ext uri="{FF2B5EF4-FFF2-40B4-BE49-F238E27FC236}">
                <a16:creationId xmlns:a16="http://schemas.microsoft.com/office/drawing/2014/main" id="{40A4B28B-2163-75F5-7109-C5C3C03468FC}"/>
              </a:ext>
            </a:extLst>
          </p:cNvPr>
          <p:cNvSpPr/>
          <p:nvPr/>
        </p:nvSpPr>
        <p:spPr>
          <a:xfrm>
            <a:off x="7470501" y="5492285"/>
            <a:ext cx="386774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42ED5D-375D-116E-5647-6AD7B2021DDE}"/>
              </a:ext>
            </a:extLst>
          </p:cNvPr>
          <p:cNvSpPr txBox="1"/>
          <p:nvPr/>
        </p:nvSpPr>
        <p:spPr>
          <a:xfrm>
            <a:off x="5523106" y="5347903"/>
            <a:ext cx="7098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B949AE-0515-C66F-F2DE-B574A13BA94B}"/>
              </a:ext>
            </a:extLst>
          </p:cNvPr>
          <p:cNvSpPr txBox="1"/>
          <p:nvPr/>
        </p:nvSpPr>
        <p:spPr>
          <a:xfrm>
            <a:off x="5523108" y="5733761"/>
            <a:ext cx="14907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English Keyword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1591FB-1DDA-4D98-C31A-354E2068F23E}"/>
              </a:ext>
            </a:extLst>
          </p:cNvPr>
          <p:cNvSpPr txBox="1"/>
          <p:nvPr/>
        </p:nvSpPr>
        <p:spPr>
          <a:xfrm>
            <a:off x="1105156" y="2395857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8B61CF-E79E-4621-1EFB-84F70CF2BBE8}"/>
              </a:ext>
            </a:extLst>
          </p:cNvPr>
          <p:cNvSpPr txBox="1"/>
          <p:nvPr/>
        </p:nvSpPr>
        <p:spPr>
          <a:xfrm>
            <a:off x="1105156" y="2148693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81" name="Rectangle 5">
            <a:extLst>
              <a:ext uri="{FF2B5EF4-FFF2-40B4-BE49-F238E27FC236}">
                <a16:creationId xmlns:a16="http://schemas.microsoft.com/office/drawing/2014/main" id="{D0BAB183-678F-B636-9153-3363705C1B2F}"/>
              </a:ext>
            </a:extLst>
          </p:cNvPr>
          <p:cNvSpPr/>
          <p:nvPr/>
        </p:nvSpPr>
        <p:spPr>
          <a:xfrm>
            <a:off x="1105156" y="3772260"/>
            <a:ext cx="2183891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4" name="그래픽 162">
            <a:extLst>
              <a:ext uri="{FF2B5EF4-FFF2-40B4-BE49-F238E27FC236}">
                <a16:creationId xmlns:a16="http://schemas.microsoft.com/office/drawing/2014/main" id="{47B3B1BD-1A16-3463-DE4B-15F80ED96F84}"/>
              </a:ext>
            </a:extLst>
          </p:cNvPr>
          <p:cNvGrpSpPr>
            <a:grpSpLocks noChangeAspect="1"/>
          </p:cNvGrpSpPr>
          <p:nvPr/>
        </p:nvGrpSpPr>
        <p:grpSpPr>
          <a:xfrm>
            <a:off x="5546917" y="2817159"/>
            <a:ext cx="454103" cy="433379"/>
            <a:chOff x="8739183" y="5236498"/>
            <a:chExt cx="540000" cy="515358"/>
          </a:xfrm>
          <a:solidFill>
            <a:schemeClr val="accent3"/>
          </a:solidFill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36730D6-7B54-36FA-4EE3-3AD4881EBE09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8B808D42-C39C-FD6E-BCAD-122905B7221D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8FD2BB4-10B5-54C1-53F3-E8E676D0BABB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CB3A26B-EE74-D590-FE3B-80BB7685B8DB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BAEC766F-FB68-1977-9F5A-D3B715B6F3FA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2" name="그래픽 164">
            <a:extLst>
              <a:ext uri="{FF2B5EF4-FFF2-40B4-BE49-F238E27FC236}">
                <a16:creationId xmlns:a16="http://schemas.microsoft.com/office/drawing/2014/main" id="{309AE471-D268-CBD8-66AB-3818207DF232}"/>
              </a:ext>
            </a:extLst>
          </p:cNvPr>
          <p:cNvGrpSpPr>
            <a:grpSpLocks noChangeAspect="1"/>
          </p:cNvGrpSpPr>
          <p:nvPr/>
        </p:nvGrpSpPr>
        <p:grpSpPr>
          <a:xfrm>
            <a:off x="5546917" y="4725519"/>
            <a:ext cx="468939" cy="433379"/>
            <a:chOff x="7906850" y="5244653"/>
            <a:chExt cx="540000" cy="499052"/>
          </a:xfrm>
          <a:solidFill>
            <a:schemeClr val="accent3"/>
          </a:solidFill>
        </p:grpSpPr>
        <p:grpSp>
          <p:nvGrpSpPr>
            <p:cNvPr id="93" name="그래픽 164">
              <a:extLst>
                <a:ext uri="{FF2B5EF4-FFF2-40B4-BE49-F238E27FC236}">
                  <a16:creationId xmlns:a16="http://schemas.microsoft.com/office/drawing/2014/main" id="{ADA84B16-210F-6957-065B-CB2859B56CB6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DE0DEF8E-4C15-4EFE-8B89-3094D8C80CAC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6F57E31D-6A33-7374-B651-F28CCF0A9691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0AC879FD-029D-BE07-E1A5-8B77F019363D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4" name="그래픽 164">
              <a:extLst>
                <a:ext uri="{FF2B5EF4-FFF2-40B4-BE49-F238E27FC236}">
                  <a16:creationId xmlns:a16="http://schemas.microsoft.com/office/drawing/2014/main" id="{37D4EF75-B9EF-0714-E0C2-770B661F3732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885F24BA-E5E5-865F-7CAD-5E1FB216389F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736C0EEC-3456-DF31-23FC-8D478CD9D55E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7444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9E63E58E-C20A-E358-AB83-106CA2541CBD}"/>
              </a:ext>
            </a:extLst>
          </p:cNvPr>
          <p:cNvSpPr/>
          <p:nvPr/>
        </p:nvSpPr>
        <p:spPr>
          <a:xfrm>
            <a:off x="3700453" y="2843274"/>
            <a:ext cx="2276751" cy="2276748"/>
          </a:xfrm>
          <a:prstGeom prst="donut">
            <a:avLst>
              <a:gd name="adj" fmla="val 9837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막힌 원호 5">
            <a:extLst>
              <a:ext uri="{FF2B5EF4-FFF2-40B4-BE49-F238E27FC236}">
                <a16:creationId xmlns:a16="http://schemas.microsoft.com/office/drawing/2014/main" id="{E8881B19-51A5-12EF-BFDA-6BA5F646E39E}"/>
              </a:ext>
            </a:extLst>
          </p:cNvPr>
          <p:cNvSpPr/>
          <p:nvPr/>
        </p:nvSpPr>
        <p:spPr>
          <a:xfrm rot="5400000" flipH="1">
            <a:off x="3700455" y="2843273"/>
            <a:ext cx="2276748" cy="2276751"/>
          </a:xfrm>
          <a:prstGeom prst="blockArc">
            <a:avLst>
              <a:gd name="adj1" fmla="val 3321531"/>
              <a:gd name="adj2" fmla="val 21585739"/>
              <a:gd name="adj3" fmla="val 97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3A58E-CDF2-A778-A2F0-C67FC15802BA}"/>
              </a:ext>
            </a:extLst>
          </p:cNvPr>
          <p:cNvSpPr txBox="1"/>
          <p:nvPr/>
        </p:nvSpPr>
        <p:spPr>
          <a:xfrm>
            <a:off x="4333081" y="3561463"/>
            <a:ext cx="101111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85%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7398C6-8CCA-EAA4-146D-D87FC959B93D}"/>
              </a:ext>
            </a:extLst>
          </p:cNvPr>
          <p:cNvSpPr txBox="1"/>
          <p:nvPr/>
        </p:nvSpPr>
        <p:spPr>
          <a:xfrm>
            <a:off x="4411949" y="4186389"/>
            <a:ext cx="8537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0CED111E-4188-AF2D-71C7-E0CBEA5F64A4}"/>
              </a:ext>
            </a:extLst>
          </p:cNvPr>
          <p:cNvSpPr/>
          <p:nvPr/>
        </p:nvSpPr>
        <p:spPr>
          <a:xfrm>
            <a:off x="6214803" y="2843274"/>
            <a:ext cx="2276751" cy="2276748"/>
          </a:xfrm>
          <a:prstGeom prst="donut">
            <a:avLst>
              <a:gd name="adj" fmla="val 9837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AE2E3F33-5676-154E-0E08-15D5AC86FB2E}"/>
              </a:ext>
            </a:extLst>
          </p:cNvPr>
          <p:cNvSpPr/>
          <p:nvPr/>
        </p:nvSpPr>
        <p:spPr>
          <a:xfrm rot="5400000" flipH="1">
            <a:off x="6214805" y="2843273"/>
            <a:ext cx="2276748" cy="2276751"/>
          </a:xfrm>
          <a:prstGeom prst="blockArc">
            <a:avLst>
              <a:gd name="adj1" fmla="val 12358919"/>
              <a:gd name="adj2" fmla="val 21585739"/>
              <a:gd name="adj3" fmla="val 97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BB58C4-02A1-8E46-8626-1FA0109B3565}"/>
              </a:ext>
            </a:extLst>
          </p:cNvPr>
          <p:cNvSpPr txBox="1"/>
          <p:nvPr/>
        </p:nvSpPr>
        <p:spPr>
          <a:xfrm>
            <a:off x="6847622" y="3561461"/>
            <a:ext cx="1014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45%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AA948-BEC7-8CB7-0B05-1887F104CF09}"/>
              </a:ext>
            </a:extLst>
          </p:cNvPr>
          <p:cNvSpPr txBox="1"/>
          <p:nvPr/>
        </p:nvSpPr>
        <p:spPr>
          <a:xfrm>
            <a:off x="6926297" y="4186388"/>
            <a:ext cx="8537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7E59B147-B45A-1139-2DD6-DC626771E9FF}"/>
              </a:ext>
            </a:extLst>
          </p:cNvPr>
          <p:cNvSpPr/>
          <p:nvPr/>
        </p:nvSpPr>
        <p:spPr>
          <a:xfrm>
            <a:off x="614363" y="2334116"/>
            <a:ext cx="2090787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A773B0-BF01-1536-9947-6A528DAC8527}"/>
              </a:ext>
            </a:extLst>
          </p:cNvPr>
          <p:cNvSpPr txBox="1"/>
          <p:nvPr/>
        </p:nvSpPr>
        <p:spPr>
          <a:xfrm>
            <a:off x="1199930" y="207558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3"/>
                </a:solidFill>
              </a:rPr>
              <a:t>텍스트를 적어주세요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396C4AC8-4901-8F25-D0A3-D53A582A511D}"/>
              </a:ext>
            </a:extLst>
          </p:cNvPr>
          <p:cNvSpPr/>
          <p:nvPr/>
        </p:nvSpPr>
        <p:spPr>
          <a:xfrm>
            <a:off x="614363" y="3719868"/>
            <a:ext cx="2090787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9B54C9-A529-DE05-4FAE-055F8A79CE9F}"/>
              </a:ext>
            </a:extLst>
          </p:cNvPr>
          <p:cNvSpPr txBox="1"/>
          <p:nvPr/>
        </p:nvSpPr>
        <p:spPr>
          <a:xfrm>
            <a:off x="1199930" y="346134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3"/>
                </a:solidFill>
              </a:rPr>
              <a:t>텍스트를 적어주세요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DF8BDC1C-5714-F077-E4C1-96181EFDC1EB}"/>
              </a:ext>
            </a:extLst>
          </p:cNvPr>
          <p:cNvSpPr/>
          <p:nvPr/>
        </p:nvSpPr>
        <p:spPr>
          <a:xfrm>
            <a:off x="614363" y="5105620"/>
            <a:ext cx="2090787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EC64F1-3BB5-632F-9888-9594FD816A3A}"/>
              </a:ext>
            </a:extLst>
          </p:cNvPr>
          <p:cNvSpPr txBox="1"/>
          <p:nvPr/>
        </p:nvSpPr>
        <p:spPr>
          <a:xfrm>
            <a:off x="1199930" y="484709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3"/>
                </a:solidFill>
              </a:rPr>
              <a:t>텍스트를 적어주세요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16152898-322F-F79D-D629-6B5DB7373AB0}"/>
              </a:ext>
            </a:extLst>
          </p:cNvPr>
          <p:cNvSpPr/>
          <p:nvPr/>
        </p:nvSpPr>
        <p:spPr>
          <a:xfrm>
            <a:off x="9405891" y="2334116"/>
            <a:ext cx="2090787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6AC951-D267-02EF-3DA3-D6D09D6FD6C3}"/>
              </a:ext>
            </a:extLst>
          </p:cNvPr>
          <p:cNvSpPr txBox="1"/>
          <p:nvPr/>
        </p:nvSpPr>
        <p:spPr>
          <a:xfrm>
            <a:off x="9405889" y="207558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4"/>
                </a:solidFill>
              </a:rPr>
              <a:t>텍스트를 적어주세요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7E4B5ED9-58C6-CF7D-9EB7-CCFBCC9A4815}"/>
              </a:ext>
            </a:extLst>
          </p:cNvPr>
          <p:cNvSpPr/>
          <p:nvPr/>
        </p:nvSpPr>
        <p:spPr>
          <a:xfrm>
            <a:off x="9405891" y="3719868"/>
            <a:ext cx="2090787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DD0A22-EC23-6810-6736-24F1BD30AAA9}"/>
              </a:ext>
            </a:extLst>
          </p:cNvPr>
          <p:cNvSpPr txBox="1"/>
          <p:nvPr/>
        </p:nvSpPr>
        <p:spPr>
          <a:xfrm>
            <a:off x="9405889" y="346134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4"/>
                </a:solidFill>
              </a:rPr>
              <a:t>텍스트를 적어주세요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BE87B194-B9BE-BF39-27B8-0C960F2D34DD}"/>
              </a:ext>
            </a:extLst>
          </p:cNvPr>
          <p:cNvSpPr/>
          <p:nvPr/>
        </p:nvSpPr>
        <p:spPr>
          <a:xfrm>
            <a:off x="9405891" y="5105620"/>
            <a:ext cx="2090787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B9E8FC-8D1B-D57A-5FA8-9BB512FA6794}"/>
              </a:ext>
            </a:extLst>
          </p:cNvPr>
          <p:cNvSpPr txBox="1"/>
          <p:nvPr/>
        </p:nvSpPr>
        <p:spPr>
          <a:xfrm>
            <a:off x="9405889" y="484709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4"/>
                </a:solidFill>
              </a:rPr>
              <a:t>텍스트를 적어주세요</a:t>
            </a:r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DBFC200D-1CE3-39E1-347A-A19EFBE8D389}"/>
              </a:ext>
            </a:extLst>
          </p:cNvPr>
          <p:cNvSpPr/>
          <p:nvPr/>
        </p:nvSpPr>
        <p:spPr>
          <a:xfrm>
            <a:off x="2861870" y="2173716"/>
            <a:ext cx="1168924" cy="801279"/>
          </a:xfrm>
          <a:custGeom>
            <a:avLst/>
            <a:gdLst>
              <a:gd name="connsiteX0" fmla="*/ 1168924 w 1168924"/>
              <a:gd name="connsiteY0" fmla="*/ 801278 h 801278"/>
              <a:gd name="connsiteX1" fmla="*/ 367646 w 1168924"/>
              <a:gd name="connsiteY1" fmla="*/ 0 h 801278"/>
              <a:gd name="connsiteX2" fmla="*/ 0 w 1168924"/>
              <a:gd name="connsiteY2" fmla="*/ 0 h 8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924" h="801278">
                <a:moveTo>
                  <a:pt x="1168924" y="801278"/>
                </a:moveTo>
                <a:lnTo>
                  <a:pt x="367646" y="0"/>
                </a:lnTo>
                <a:lnTo>
                  <a:pt x="0" y="0"/>
                </a:lnTo>
              </a:path>
            </a:pathLst>
          </a:custGeom>
          <a:ln w="19050" cap="rnd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69F85488-70C4-5C85-1549-BECB3EF3415A}"/>
              </a:ext>
            </a:extLst>
          </p:cNvPr>
          <p:cNvSpPr/>
          <p:nvPr/>
        </p:nvSpPr>
        <p:spPr>
          <a:xfrm flipH="1">
            <a:off x="8119670" y="2173716"/>
            <a:ext cx="1168924" cy="801279"/>
          </a:xfrm>
          <a:custGeom>
            <a:avLst/>
            <a:gdLst>
              <a:gd name="connsiteX0" fmla="*/ 1168924 w 1168924"/>
              <a:gd name="connsiteY0" fmla="*/ 801278 h 801278"/>
              <a:gd name="connsiteX1" fmla="*/ 367646 w 1168924"/>
              <a:gd name="connsiteY1" fmla="*/ 0 h 801278"/>
              <a:gd name="connsiteX2" fmla="*/ 0 w 1168924"/>
              <a:gd name="connsiteY2" fmla="*/ 0 h 8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924" h="801278">
                <a:moveTo>
                  <a:pt x="1168924" y="801278"/>
                </a:moveTo>
                <a:lnTo>
                  <a:pt x="367646" y="0"/>
                </a:lnTo>
                <a:lnTo>
                  <a:pt x="0" y="0"/>
                </a:lnTo>
              </a:path>
            </a:pathLst>
          </a:custGeom>
          <a:ln w="19050" cap="rnd">
            <a:solidFill>
              <a:schemeClr val="accent4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39142B7B-6F20-FE39-3BA0-7C46CF5F3C5D}"/>
              </a:ext>
            </a:extLst>
          </p:cNvPr>
          <p:cNvSpPr/>
          <p:nvPr/>
        </p:nvSpPr>
        <p:spPr>
          <a:xfrm flipV="1">
            <a:off x="2861872" y="4435475"/>
            <a:ext cx="757631" cy="519343"/>
          </a:xfrm>
          <a:custGeom>
            <a:avLst/>
            <a:gdLst>
              <a:gd name="connsiteX0" fmla="*/ 1168924 w 1168924"/>
              <a:gd name="connsiteY0" fmla="*/ 801278 h 801278"/>
              <a:gd name="connsiteX1" fmla="*/ 367646 w 1168924"/>
              <a:gd name="connsiteY1" fmla="*/ 0 h 801278"/>
              <a:gd name="connsiteX2" fmla="*/ 0 w 1168924"/>
              <a:gd name="connsiteY2" fmla="*/ 0 h 8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924" h="801278">
                <a:moveTo>
                  <a:pt x="1168924" y="801278"/>
                </a:moveTo>
                <a:lnTo>
                  <a:pt x="367646" y="0"/>
                </a:lnTo>
                <a:lnTo>
                  <a:pt x="0" y="0"/>
                </a:lnTo>
              </a:path>
            </a:pathLst>
          </a:custGeom>
          <a:ln w="19050" cap="rnd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9971A758-C0AA-E329-E063-B63BB5745FD8}"/>
              </a:ext>
            </a:extLst>
          </p:cNvPr>
          <p:cNvSpPr/>
          <p:nvPr/>
        </p:nvSpPr>
        <p:spPr>
          <a:xfrm flipH="1" flipV="1">
            <a:off x="8530965" y="4435475"/>
            <a:ext cx="757631" cy="519343"/>
          </a:xfrm>
          <a:custGeom>
            <a:avLst/>
            <a:gdLst>
              <a:gd name="connsiteX0" fmla="*/ 1168924 w 1168924"/>
              <a:gd name="connsiteY0" fmla="*/ 801278 h 801278"/>
              <a:gd name="connsiteX1" fmla="*/ 367646 w 1168924"/>
              <a:gd name="connsiteY1" fmla="*/ 0 h 801278"/>
              <a:gd name="connsiteX2" fmla="*/ 0 w 1168924"/>
              <a:gd name="connsiteY2" fmla="*/ 0 h 8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8924" h="801278">
                <a:moveTo>
                  <a:pt x="1168924" y="801278"/>
                </a:moveTo>
                <a:lnTo>
                  <a:pt x="367646" y="0"/>
                </a:lnTo>
                <a:lnTo>
                  <a:pt x="0" y="0"/>
                </a:lnTo>
              </a:path>
            </a:pathLst>
          </a:custGeom>
          <a:ln w="19050" cap="rnd">
            <a:solidFill>
              <a:schemeClr val="accent4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73BA38-06F5-0735-1BDE-98137EE15B0A}"/>
              </a:ext>
            </a:extLst>
          </p:cNvPr>
          <p:cNvCxnSpPr>
            <a:cxnSpLocks/>
          </p:cNvCxnSpPr>
          <p:nvPr/>
        </p:nvCxnSpPr>
        <p:spPr>
          <a:xfrm flipH="1">
            <a:off x="2861872" y="3536044"/>
            <a:ext cx="814781" cy="0"/>
          </a:xfrm>
          <a:prstGeom prst="line">
            <a:avLst/>
          </a:prstGeom>
          <a:ln w="19050" cap="rnd">
            <a:solidFill>
              <a:schemeClr val="accent3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E0F1561-E767-F0CC-362F-C8E4BDA58993}"/>
              </a:ext>
            </a:extLst>
          </p:cNvPr>
          <p:cNvCxnSpPr>
            <a:cxnSpLocks/>
          </p:cNvCxnSpPr>
          <p:nvPr/>
        </p:nvCxnSpPr>
        <p:spPr>
          <a:xfrm>
            <a:off x="8473814" y="3536044"/>
            <a:ext cx="814781" cy="0"/>
          </a:xfrm>
          <a:prstGeom prst="line">
            <a:avLst/>
          </a:prstGeom>
          <a:ln w="19050" cap="rnd">
            <a:solidFill>
              <a:schemeClr val="accent4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CA4049-C1BB-D1E3-75CD-44FDA811F800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A9F7B-6960-1AE1-9D72-E45F5362F798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063362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2AFC4A-27BD-6F9F-7C1C-555B71A1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5" y="734246"/>
            <a:ext cx="2620539" cy="5352703"/>
          </a:xfrm>
          <a:prstGeom prst="roundRect">
            <a:avLst>
              <a:gd name="adj" fmla="val 11706"/>
            </a:avLst>
          </a:prstGeom>
        </p:spPr>
      </p:pic>
      <p:pic>
        <p:nvPicPr>
          <p:cNvPr id="3" name="Google Shape;859;p43">
            <a:extLst>
              <a:ext uri="{FF2B5EF4-FFF2-40B4-BE49-F238E27FC236}">
                <a16:creationId xmlns:a16="http://schemas.microsoft.com/office/drawing/2014/main" id="{94DF26A5-EA67-8F4B-CDD3-2F8C3CFA1B95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985" y="593655"/>
            <a:ext cx="2831587" cy="57150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7A2FBA-6794-C055-B500-72B50DEB15E6}"/>
              </a:ext>
            </a:extLst>
          </p:cNvPr>
          <p:cNvSpPr txBox="1"/>
          <p:nvPr/>
        </p:nvSpPr>
        <p:spPr>
          <a:xfrm>
            <a:off x="4328140" y="835340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2382E-1B27-7BCD-0C0A-E67059F5DFD5}"/>
              </a:ext>
            </a:extLst>
          </p:cNvPr>
          <p:cNvSpPr txBox="1"/>
          <p:nvPr/>
        </p:nvSpPr>
        <p:spPr>
          <a:xfrm>
            <a:off x="4328140" y="588176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611EE484-F23D-1008-616E-BF8D7BE2198D}"/>
              </a:ext>
            </a:extLst>
          </p:cNvPr>
          <p:cNvSpPr/>
          <p:nvPr/>
        </p:nvSpPr>
        <p:spPr>
          <a:xfrm flipH="1">
            <a:off x="6893180" y="1952081"/>
            <a:ext cx="3714751" cy="1901021"/>
          </a:xfrm>
          <a:custGeom>
            <a:avLst/>
            <a:gdLst>
              <a:gd name="connsiteX0" fmla="*/ 270453 w 3714750"/>
              <a:gd name="connsiteY0" fmla="*/ 0 h 1901021"/>
              <a:gd name="connsiteX1" fmla="*/ 3444297 w 3714750"/>
              <a:gd name="connsiteY1" fmla="*/ 0 h 1901021"/>
              <a:gd name="connsiteX2" fmla="*/ 3714750 w 3714750"/>
              <a:gd name="connsiteY2" fmla="*/ 270453 h 1901021"/>
              <a:gd name="connsiteX3" fmla="*/ 3714750 w 3714750"/>
              <a:gd name="connsiteY3" fmla="*/ 1352234 h 1901021"/>
              <a:gd name="connsiteX4" fmla="*/ 3444297 w 3714750"/>
              <a:gd name="connsiteY4" fmla="*/ 1622687 h 1901021"/>
              <a:gd name="connsiteX5" fmla="*/ 953659 w 3714750"/>
              <a:gd name="connsiteY5" fmla="*/ 1622687 h 1901021"/>
              <a:gd name="connsiteX6" fmla="*/ 469353 w 3714750"/>
              <a:gd name="connsiteY6" fmla="*/ 1901021 h 1901021"/>
              <a:gd name="connsiteX7" fmla="*/ 468801 w 3714750"/>
              <a:gd name="connsiteY7" fmla="*/ 1622687 h 1901021"/>
              <a:gd name="connsiteX8" fmla="*/ 270453 w 3714750"/>
              <a:gd name="connsiteY8" fmla="*/ 1622687 h 1901021"/>
              <a:gd name="connsiteX9" fmla="*/ 0 w 3714750"/>
              <a:gd name="connsiteY9" fmla="*/ 1352234 h 1901021"/>
              <a:gd name="connsiteX10" fmla="*/ 0 w 3714750"/>
              <a:gd name="connsiteY10" fmla="*/ 270453 h 1901021"/>
              <a:gd name="connsiteX11" fmla="*/ 270453 w 3714750"/>
              <a:gd name="connsiteY11" fmla="*/ 0 h 190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4750" h="1901021">
                <a:moveTo>
                  <a:pt x="270453" y="0"/>
                </a:moveTo>
                <a:lnTo>
                  <a:pt x="3444297" y="0"/>
                </a:lnTo>
                <a:cubicBezTo>
                  <a:pt x="3593664" y="0"/>
                  <a:pt x="3714750" y="121086"/>
                  <a:pt x="3714750" y="270453"/>
                </a:cubicBezTo>
                <a:lnTo>
                  <a:pt x="3714750" y="1352234"/>
                </a:lnTo>
                <a:cubicBezTo>
                  <a:pt x="3714750" y="1501601"/>
                  <a:pt x="3593664" y="1622687"/>
                  <a:pt x="3444297" y="1622687"/>
                </a:cubicBezTo>
                <a:lnTo>
                  <a:pt x="953659" y="1622687"/>
                </a:lnTo>
                <a:lnTo>
                  <a:pt x="469353" y="1901021"/>
                </a:lnTo>
                <a:lnTo>
                  <a:pt x="468801" y="1622687"/>
                </a:lnTo>
                <a:lnTo>
                  <a:pt x="270453" y="1622687"/>
                </a:lnTo>
                <a:cubicBezTo>
                  <a:pt x="121086" y="1622687"/>
                  <a:pt x="0" y="1501601"/>
                  <a:pt x="0" y="1352234"/>
                </a:cubicBezTo>
                <a:lnTo>
                  <a:pt x="0" y="270453"/>
                </a:lnTo>
                <a:cubicBezTo>
                  <a:pt x="0" y="121086"/>
                  <a:pt x="121086" y="0"/>
                  <a:pt x="270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982964FA-ADFB-39B6-99C6-5181FB3B3866}"/>
              </a:ext>
            </a:extLst>
          </p:cNvPr>
          <p:cNvSpPr/>
          <p:nvPr/>
        </p:nvSpPr>
        <p:spPr>
          <a:xfrm>
            <a:off x="7204392" y="2294900"/>
            <a:ext cx="3092327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요즘에는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틱톡에서도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활동하고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:)</a:t>
            </a: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C6502E3-857B-7054-D684-72A18B906BF6}"/>
              </a:ext>
            </a:extLst>
          </p:cNvPr>
          <p:cNvSpPr/>
          <p:nvPr/>
        </p:nvSpPr>
        <p:spPr>
          <a:xfrm>
            <a:off x="7083126" y="2129706"/>
            <a:ext cx="173735" cy="149504"/>
          </a:xfrm>
          <a:custGeom>
            <a:avLst/>
            <a:gdLst>
              <a:gd name="connsiteX0" fmla="*/ 173221 w 173735"/>
              <a:gd name="connsiteY0" fmla="*/ -242 h 149504"/>
              <a:gd name="connsiteX1" fmla="*/ 173221 w 173735"/>
              <a:gd name="connsiteY1" fmla="*/ 35877 h 149504"/>
              <a:gd name="connsiteX2" fmla="*/ 145103 w 173735"/>
              <a:gd name="connsiteY2" fmla="*/ 49136 h 149504"/>
              <a:gd name="connsiteX3" fmla="*/ 134816 w 173735"/>
              <a:gd name="connsiteY3" fmla="*/ 78396 h 149504"/>
              <a:gd name="connsiteX4" fmla="*/ 167735 w 173735"/>
              <a:gd name="connsiteY4" fmla="*/ 78396 h 149504"/>
              <a:gd name="connsiteX5" fmla="*/ 167735 w 173735"/>
              <a:gd name="connsiteY5" fmla="*/ 149262 h 149504"/>
              <a:gd name="connsiteX6" fmla="*/ 95497 w 173735"/>
              <a:gd name="connsiteY6" fmla="*/ 149262 h 149504"/>
              <a:gd name="connsiteX7" fmla="*/ 95497 w 173735"/>
              <a:gd name="connsiteY7" fmla="*/ 90284 h 149504"/>
              <a:gd name="connsiteX8" fmla="*/ 116071 w 173735"/>
              <a:gd name="connsiteY8" fmla="*/ 27876 h 149504"/>
              <a:gd name="connsiteX9" fmla="*/ 173221 w 173735"/>
              <a:gd name="connsiteY9" fmla="*/ -242 h 149504"/>
              <a:gd name="connsiteX10" fmla="*/ 77209 w 173735"/>
              <a:gd name="connsiteY10" fmla="*/ -242 h 149504"/>
              <a:gd name="connsiteX11" fmla="*/ 77209 w 173735"/>
              <a:gd name="connsiteY11" fmla="*/ 35877 h 149504"/>
              <a:gd name="connsiteX12" fmla="*/ 49091 w 173735"/>
              <a:gd name="connsiteY12" fmla="*/ 49136 h 149504"/>
              <a:gd name="connsiteX13" fmla="*/ 38804 w 173735"/>
              <a:gd name="connsiteY13" fmla="*/ 78396 h 149504"/>
              <a:gd name="connsiteX14" fmla="*/ 71722 w 173735"/>
              <a:gd name="connsiteY14" fmla="*/ 78396 h 149504"/>
              <a:gd name="connsiteX15" fmla="*/ 71722 w 173735"/>
              <a:gd name="connsiteY15" fmla="*/ 149262 h 149504"/>
              <a:gd name="connsiteX16" fmla="*/ -515 w 173735"/>
              <a:gd name="connsiteY16" fmla="*/ 149262 h 149504"/>
              <a:gd name="connsiteX17" fmla="*/ -515 w 173735"/>
              <a:gd name="connsiteY17" fmla="*/ 90284 h 149504"/>
              <a:gd name="connsiteX18" fmla="*/ 20059 w 173735"/>
              <a:gd name="connsiteY18" fmla="*/ 27876 h 149504"/>
              <a:gd name="connsiteX19" fmla="*/ 77209 w 173735"/>
              <a:gd name="connsiteY19" fmla="*/ -242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3735" h="149504">
                <a:moveTo>
                  <a:pt x="173221" y="-242"/>
                </a:moveTo>
                <a:lnTo>
                  <a:pt x="173221" y="35877"/>
                </a:lnTo>
                <a:cubicBezTo>
                  <a:pt x="161334" y="37096"/>
                  <a:pt x="151961" y="41516"/>
                  <a:pt x="145103" y="49136"/>
                </a:cubicBezTo>
                <a:cubicBezTo>
                  <a:pt x="138245" y="56756"/>
                  <a:pt x="134816" y="66509"/>
                  <a:pt x="134816" y="78396"/>
                </a:cubicBezTo>
                <a:lnTo>
                  <a:pt x="167735" y="78396"/>
                </a:lnTo>
                <a:lnTo>
                  <a:pt x="167735" y="149262"/>
                </a:lnTo>
                <a:lnTo>
                  <a:pt x="95497" y="149262"/>
                </a:lnTo>
                <a:lnTo>
                  <a:pt x="95497" y="90284"/>
                </a:lnTo>
                <a:cubicBezTo>
                  <a:pt x="95497" y="65290"/>
                  <a:pt x="102355" y="44487"/>
                  <a:pt x="116071" y="27876"/>
                </a:cubicBezTo>
                <a:cubicBezTo>
                  <a:pt x="129787" y="11264"/>
                  <a:pt x="148837" y="1892"/>
                  <a:pt x="173221" y="-242"/>
                </a:cubicBezTo>
                <a:close/>
                <a:moveTo>
                  <a:pt x="77209" y="-242"/>
                </a:moveTo>
                <a:lnTo>
                  <a:pt x="77209" y="35877"/>
                </a:lnTo>
                <a:cubicBezTo>
                  <a:pt x="65322" y="37096"/>
                  <a:pt x="55949" y="41516"/>
                  <a:pt x="49091" y="49136"/>
                </a:cubicBezTo>
                <a:cubicBezTo>
                  <a:pt x="42233" y="56756"/>
                  <a:pt x="38804" y="66509"/>
                  <a:pt x="38804" y="78396"/>
                </a:cubicBezTo>
                <a:lnTo>
                  <a:pt x="71722" y="78396"/>
                </a:lnTo>
                <a:lnTo>
                  <a:pt x="71722" y="149262"/>
                </a:lnTo>
                <a:lnTo>
                  <a:pt x="-515" y="149262"/>
                </a:lnTo>
                <a:lnTo>
                  <a:pt x="-515" y="90284"/>
                </a:lnTo>
                <a:cubicBezTo>
                  <a:pt x="-515" y="65290"/>
                  <a:pt x="6343" y="44487"/>
                  <a:pt x="20059" y="27876"/>
                </a:cubicBezTo>
                <a:cubicBezTo>
                  <a:pt x="33775" y="11264"/>
                  <a:pt x="52825" y="1892"/>
                  <a:pt x="77209" y="-242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A2A608C8-4D52-1D07-C191-9DC890E496CD}"/>
              </a:ext>
            </a:extLst>
          </p:cNvPr>
          <p:cNvSpPr/>
          <p:nvPr/>
        </p:nvSpPr>
        <p:spPr>
          <a:xfrm>
            <a:off x="10199184" y="3227226"/>
            <a:ext cx="173735" cy="149504"/>
          </a:xfrm>
          <a:custGeom>
            <a:avLst/>
            <a:gdLst>
              <a:gd name="connsiteX0" fmla="*/ 100940 w 173735"/>
              <a:gd name="connsiteY0" fmla="*/ -242 h 149504"/>
              <a:gd name="connsiteX1" fmla="*/ 173178 w 173735"/>
              <a:gd name="connsiteY1" fmla="*/ -242 h 149504"/>
              <a:gd name="connsiteX2" fmla="*/ 173178 w 173735"/>
              <a:gd name="connsiteY2" fmla="*/ 58737 h 149504"/>
              <a:gd name="connsiteX3" fmla="*/ 152604 w 173735"/>
              <a:gd name="connsiteY3" fmla="*/ 121145 h 149504"/>
              <a:gd name="connsiteX4" fmla="*/ 95454 w 173735"/>
              <a:gd name="connsiteY4" fmla="*/ 149262 h 149504"/>
              <a:gd name="connsiteX5" fmla="*/ 95454 w 173735"/>
              <a:gd name="connsiteY5" fmla="*/ 113144 h 149504"/>
              <a:gd name="connsiteX6" fmla="*/ 123572 w 173735"/>
              <a:gd name="connsiteY6" fmla="*/ 99885 h 149504"/>
              <a:gd name="connsiteX7" fmla="*/ 133859 w 173735"/>
              <a:gd name="connsiteY7" fmla="*/ 70624 h 149504"/>
              <a:gd name="connsiteX8" fmla="*/ 100940 w 173735"/>
              <a:gd name="connsiteY8" fmla="*/ 70624 h 149504"/>
              <a:gd name="connsiteX9" fmla="*/ 4928 w 173735"/>
              <a:gd name="connsiteY9" fmla="*/ -242 h 149504"/>
              <a:gd name="connsiteX10" fmla="*/ 77166 w 173735"/>
              <a:gd name="connsiteY10" fmla="*/ -242 h 149504"/>
              <a:gd name="connsiteX11" fmla="*/ 77166 w 173735"/>
              <a:gd name="connsiteY11" fmla="*/ 58737 h 149504"/>
              <a:gd name="connsiteX12" fmla="*/ 56592 w 173735"/>
              <a:gd name="connsiteY12" fmla="*/ 121145 h 149504"/>
              <a:gd name="connsiteX13" fmla="*/ -558 w 173735"/>
              <a:gd name="connsiteY13" fmla="*/ 149262 h 149504"/>
              <a:gd name="connsiteX14" fmla="*/ -558 w 173735"/>
              <a:gd name="connsiteY14" fmla="*/ 113144 h 149504"/>
              <a:gd name="connsiteX15" fmla="*/ 27559 w 173735"/>
              <a:gd name="connsiteY15" fmla="*/ 99885 h 149504"/>
              <a:gd name="connsiteX16" fmla="*/ 37847 w 173735"/>
              <a:gd name="connsiteY16" fmla="*/ 70624 h 149504"/>
              <a:gd name="connsiteX17" fmla="*/ 4928 w 173735"/>
              <a:gd name="connsiteY17" fmla="*/ 70624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3735" h="149504">
                <a:moveTo>
                  <a:pt x="100940" y="-242"/>
                </a:moveTo>
                <a:lnTo>
                  <a:pt x="173178" y="-242"/>
                </a:lnTo>
                <a:lnTo>
                  <a:pt x="173178" y="58737"/>
                </a:lnTo>
                <a:cubicBezTo>
                  <a:pt x="173178" y="83730"/>
                  <a:pt x="166320" y="104533"/>
                  <a:pt x="152604" y="121145"/>
                </a:cubicBezTo>
                <a:cubicBezTo>
                  <a:pt x="138888" y="137756"/>
                  <a:pt x="119838" y="147129"/>
                  <a:pt x="95454" y="149262"/>
                </a:cubicBezTo>
                <a:lnTo>
                  <a:pt x="95454" y="113144"/>
                </a:lnTo>
                <a:cubicBezTo>
                  <a:pt x="107341" y="111924"/>
                  <a:pt x="116713" y="107505"/>
                  <a:pt x="123572" y="99885"/>
                </a:cubicBezTo>
                <a:cubicBezTo>
                  <a:pt x="130429" y="92265"/>
                  <a:pt x="133859" y="82511"/>
                  <a:pt x="133859" y="70624"/>
                </a:cubicBezTo>
                <a:lnTo>
                  <a:pt x="100940" y="70624"/>
                </a:lnTo>
                <a:close/>
                <a:moveTo>
                  <a:pt x="4928" y="-242"/>
                </a:moveTo>
                <a:lnTo>
                  <a:pt x="77166" y="-242"/>
                </a:lnTo>
                <a:lnTo>
                  <a:pt x="77166" y="58737"/>
                </a:lnTo>
                <a:cubicBezTo>
                  <a:pt x="77166" y="83730"/>
                  <a:pt x="70308" y="104533"/>
                  <a:pt x="56592" y="121145"/>
                </a:cubicBezTo>
                <a:cubicBezTo>
                  <a:pt x="42876" y="137756"/>
                  <a:pt x="23826" y="147129"/>
                  <a:pt x="-558" y="149262"/>
                </a:cubicBezTo>
                <a:lnTo>
                  <a:pt x="-558" y="113144"/>
                </a:lnTo>
                <a:cubicBezTo>
                  <a:pt x="11329" y="111924"/>
                  <a:pt x="20702" y="107505"/>
                  <a:pt x="27559" y="99885"/>
                </a:cubicBezTo>
                <a:cubicBezTo>
                  <a:pt x="34418" y="92265"/>
                  <a:pt x="37847" y="82511"/>
                  <a:pt x="37847" y="70624"/>
                </a:cubicBezTo>
                <a:lnTo>
                  <a:pt x="4928" y="70624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5A77EC82-0037-7466-7506-91083876EE22}"/>
              </a:ext>
            </a:extLst>
          </p:cNvPr>
          <p:cNvSpPr/>
          <p:nvPr/>
        </p:nvSpPr>
        <p:spPr>
          <a:xfrm>
            <a:off x="4018784" y="3199109"/>
            <a:ext cx="3714751" cy="1901021"/>
          </a:xfrm>
          <a:custGeom>
            <a:avLst/>
            <a:gdLst>
              <a:gd name="connsiteX0" fmla="*/ 270453 w 3714750"/>
              <a:gd name="connsiteY0" fmla="*/ 0 h 1901021"/>
              <a:gd name="connsiteX1" fmla="*/ 3444297 w 3714750"/>
              <a:gd name="connsiteY1" fmla="*/ 0 h 1901021"/>
              <a:gd name="connsiteX2" fmla="*/ 3714750 w 3714750"/>
              <a:gd name="connsiteY2" fmla="*/ 270453 h 1901021"/>
              <a:gd name="connsiteX3" fmla="*/ 3714750 w 3714750"/>
              <a:gd name="connsiteY3" fmla="*/ 1352234 h 1901021"/>
              <a:gd name="connsiteX4" fmla="*/ 3444297 w 3714750"/>
              <a:gd name="connsiteY4" fmla="*/ 1622687 h 1901021"/>
              <a:gd name="connsiteX5" fmla="*/ 953659 w 3714750"/>
              <a:gd name="connsiteY5" fmla="*/ 1622687 h 1901021"/>
              <a:gd name="connsiteX6" fmla="*/ 469353 w 3714750"/>
              <a:gd name="connsiteY6" fmla="*/ 1901021 h 1901021"/>
              <a:gd name="connsiteX7" fmla="*/ 468801 w 3714750"/>
              <a:gd name="connsiteY7" fmla="*/ 1622687 h 1901021"/>
              <a:gd name="connsiteX8" fmla="*/ 270453 w 3714750"/>
              <a:gd name="connsiteY8" fmla="*/ 1622687 h 1901021"/>
              <a:gd name="connsiteX9" fmla="*/ 0 w 3714750"/>
              <a:gd name="connsiteY9" fmla="*/ 1352234 h 1901021"/>
              <a:gd name="connsiteX10" fmla="*/ 0 w 3714750"/>
              <a:gd name="connsiteY10" fmla="*/ 270453 h 1901021"/>
              <a:gd name="connsiteX11" fmla="*/ 270453 w 3714750"/>
              <a:gd name="connsiteY11" fmla="*/ 0 h 190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4750" h="1901021">
                <a:moveTo>
                  <a:pt x="270453" y="0"/>
                </a:moveTo>
                <a:lnTo>
                  <a:pt x="3444297" y="0"/>
                </a:lnTo>
                <a:cubicBezTo>
                  <a:pt x="3593664" y="0"/>
                  <a:pt x="3714750" y="121086"/>
                  <a:pt x="3714750" y="270453"/>
                </a:cubicBezTo>
                <a:lnTo>
                  <a:pt x="3714750" y="1352234"/>
                </a:lnTo>
                <a:cubicBezTo>
                  <a:pt x="3714750" y="1501601"/>
                  <a:pt x="3593664" y="1622687"/>
                  <a:pt x="3444297" y="1622687"/>
                </a:cubicBezTo>
                <a:lnTo>
                  <a:pt x="953659" y="1622687"/>
                </a:lnTo>
                <a:lnTo>
                  <a:pt x="469353" y="1901021"/>
                </a:lnTo>
                <a:lnTo>
                  <a:pt x="468801" y="1622687"/>
                </a:lnTo>
                <a:lnTo>
                  <a:pt x="270453" y="1622687"/>
                </a:lnTo>
                <a:cubicBezTo>
                  <a:pt x="121086" y="1622687"/>
                  <a:pt x="0" y="1501601"/>
                  <a:pt x="0" y="1352234"/>
                </a:cubicBezTo>
                <a:lnTo>
                  <a:pt x="0" y="270453"/>
                </a:lnTo>
                <a:cubicBezTo>
                  <a:pt x="0" y="121086"/>
                  <a:pt x="121086" y="0"/>
                  <a:pt x="270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C6377113-DCC0-3FA1-6CCB-0AB6CEC134A7}"/>
              </a:ext>
            </a:extLst>
          </p:cNvPr>
          <p:cNvSpPr/>
          <p:nvPr/>
        </p:nvSpPr>
        <p:spPr>
          <a:xfrm>
            <a:off x="4329996" y="3541928"/>
            <a:ext cx="3092327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요즘에는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틱톡에서도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활동하고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:)</a:t>
            </a:r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3A12A2DA-13C7-9C06-D89E-A751E1512FFF}"/>
              </a:ext>
            </a:extLst>
          </p:cNvPr>
          <p:cNvSpPr/>
          <p:nvPr/>
        </p:nvSpPr>
        <p:spPr>
          <a:xfrm>
            <a:off x="4208730" y="3376734"/>
            <a:ext cx="173735" cy="149504"/>
          </a:xfrm>
          <a:custGeom>
            <a:avLst/>
            <a:gdLst>
              <a:gd name="connsiteX0" fmla="*/ 173221 w 173735"/>
              <a:gd name="connsiteY0" fmla="*/ -242 h 149504"/>
              <a:gd name="connsiteX1" fmla="*/ 173221 w 173735"/>
              <a:gd name="connsiteY1" fmla="*/ 35877 h 149504"/>
              <a:gd name="connsiteX2" fmla="*/ 145103 w 173735"/>
              <a:gd name="connsiteY2" fmla="*/ 49136 h 149504"/>
              <a:gd name="connsiteX3" fmla="*/ 134816 w 173735"/>
              <a:gd name="connsiteY3" fmla="*/ 78396 h 149504"/>
              <a:gd name="connsiteX4" fmla="*/ 167735 w 173735"/>
              <a:gd name="connsiteY4" fmla="*/ 78396 h 149504"/>
              <a:gd name="connsiteX5" fmla="*/ 167735 w 173735"/>
              <a:gd name="connsiteY5" fmla="*/ 149262 h 149504"/>
              <a:gd name="connsiteX6" fmla="*/ 95497 w 173735"/>
              <a:gd name="connsiteY6" fmla="*/ 149262 h 149504"/>
              <a:gd name="connsiteX7" fmla="*/ 95497 w 173735"/>
              <a:gd name="connsiteY7" fmla="*/ 90284 h 149504"/>
              <a:gd name="connsiteX8" fmla="*/ 116071 w 173735"/>
              <a:gd name="connsiteY8" fmla="*/ 27876 h 149504"/>
              <a:gd name="connsiteX9" fmla="*/ 173221 w 173735"/>
              <a:gd name="connsiteY9" fmla="*/ -242 h 149504"/>
              <a:gd name="connsiteX10" fmla="*/ 77209 w 173735"/>
              <a:gd name="connsiteY10" fmla="*/ -242 h 149504"/>
              <a:gd name="connsiteX11" fmla="*/ 77209 w 173735"/>
              <a:gd name="connsiteY11" fmla="*/ 35877 h 149504"/>
              <a:gd name="connsiteX12" fmla="*/ 49091 w 173735"/>
              <a:gd name="connsiteY12" fmla="*/ 49136 h 149504"/>
              <a:gd name="connsiteX13" fmla="*/ 38804 w 173735"/>
              <a:gd name="connsiteY13" fmla="*/ 78396 h 149504"/>
              <a:gd name="connsiteX14" fmla="*/ 71722 w 173735"/>
              <a:gd name="connsiteY14" fmla="*/ 78396 h 149504"/>
              <a:gd name="connsiteX15" fmla="*/ 71722 w 173735"/>
              <a:gd name="connsiteY15" fmla="*/ 149262 h 149504"/>
              <a:gd name="connsiteX16" fmla="*/ -515 w 173735"/>
              <a:gd name="connsiteY16" fmla="*/ 149262 h 149504"/>
              <a:gd name="connsiteX17" fmla="*/ -515 w 173735"/>
              <a:gd name="connsiteY17" fmla="*/ 90284 h 149504"/>
              <a:gd name="connsiteX18" fmla="*/ 20059 w 173735"/>
              <a:gd name="connsiteY18" fmla="*/ 27876 h 149504"/>
              <a:gd name="connsiteX19" fmla="*/ 77209 w 173735"/>
              <a:gd name="connsiteY19" fmla="*/ -242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3735" h="149504">
                <a:moveTo>
                  <a:pt x="173221" y="-242"/>
                </a:moveTo>
                <a:lnTo>
                  <a:pt x="173221" y="35877"/>
                </a:lnTo>
                <a:cubicBezTo>
                  <a:pt x="161334" y="37096"/>
                  <a:pt x="151961" y="41516"/>
                  <a:pt x="145103" y="49136"/>
                </a:cubicBezTo>
                <a:cubicBezTo>
                  <a:pt x="138245" y="56756"/>
                  <a:pt x="134816" y="66509"/>
                  <a:pt x="134816" y="78396"/>
                </a:cubicBezTo>
                <a:lnTo>
                  <a:pt x="167735" y="78396"/>
                </a:lnTo>
                <a:lnTo>
                  <a:pt x="167735" y="149262"/>
                </a:lnTo>
                <a:lnTo>
                  <a:pt x="95497" y="149262"/>
                </a:lnTo>
                <a:lnTo>
                  <a:pt x="95497" y="90284"/>
                </a:lnTo>
                <a:cubicBezTo>
                  <a:pt x="95497" y="65290"/>
                  <a:pt x="102355" y="44487"/>
                  <a:pt x="116071" y="27876"/>
                </a:cubicBezTo>
                <a:cubicBezTo>
                  <a:pt x="129787" y="11264"/>
                  <a:pt x="148837" y="1892"/>
                  <a:pt x="173221" y="-242"/>
                </a:cubicBezTo>
                <a:close/>
                <a:moveTo>
                  <a:pt x="77209" y="-242"/>
                </a:moveTo>
                <a:lnTo>
                  <a:pt x="77209" y="35877"/>
                </a:lnTo>
                <a:cubicBezTo>
                  <a:pt x="65322" y="37096"/>
                  <a:pt x="55949" y="41516"/>
                  <a:pt x="49091" y="49136"/>
                </a:cubicBezTo>
                <a:cubicBezTo>
                  <a:pt x="42233" y="56756"/>
                  <a:pt x="38804" y="66509"/>
                  <a:pt x="38804" y="78396"/>
                </a:cubicBezTo>
                <a:lnTo>
                  <a:pt x="71722" y="78396"/>
                </a:lnTo>
                <a:lnTo>
                  <a:pt x="71722" y="149262"/>
                </a:lnTo>
                <a:lnTo>
                  <a:pt x="-515" y="149262"/>
                </a:lnTo>
                <a:lnTo>
                  <a:pt x="-515" y="90284"/>
                </a:lnTo>
                <a:cubicBezTo>
                  <a:pt x="-515" y="65290"/>
                  <a:pt x="6343" y="44487"/>
                  <a:pt x="20059" y="27876"/>
                </a:cubicBezTo>
                <a:cubicBezTo>
                  <a:pt x="33775" y="11264"/>
                  <a:pt x="52825" y="1892"/>
                  <a:pt x="77209" y="-242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F3BDA05C-7512-AAFC-B498-AC3DFC7F442C}"/>
              </a:ext>
            </a:extLst>
          </p:cNvPr>
          <p:cNvSpPr/>
          <p:nvPr/>
        </p:nvSpPr>
        <p:spPr>
          <a:xfrm>
            <a:off x="7324788" y="4474254"/>
            <a:ext cx="173735" cy="149504"/>
          </a:xfrm>
          <a:custGeom>
            <a:avLst/>
            <a:gdLst>
              <a:gd name="connsiteX0" fmla="*/ 100940 w 173735"/>
              <a:gd name="connsiteY0" fmla="*/ -242 h 149504"/>
              <a:gd name="connsiteX1" fmla="*/ 173178 w 173735"/>
              <a:gd name="connsiteY1" fmla="*/ -242 h 149504"/>
              <a:gd name="connsiteX2" fmla="*/ 173178 w 173735"/>
              <a:gd name="connsiteY2" fmla="*/ 58737 h 149504"/>
              <a:gd name="connsiteX3" fmla="*/ 152604 w 173735"/>
              <a:gd name="connsiteY3" fmla="*/ 121145 h 149504"/>
              <a:gd name="connsiteX4" fmla="*/ 95454 w 173735"/>
              <a:gd name="connsiteY4" fmla="*/ 149262 h 149504"/>
              <a:gd name="connsiteX5" fmla="*/ 95454 w 173735"/>
              <a:gd name="connsiteY5" fmla="*/ 113144 h 149504"/>
              <a:gd name="connsiteX6" fmla="*/ 123572 w 173735"/>
              <a:gd name="connsiteY6" fmla="*/ 99885 h 149504"/>
              <a:gd name="connsiteX7" fmla="*/ 133859 w 173735"/>
              <a:gd name="connsiteY7" fmla="*/ 70624 h 149504"/>
              <a:gd name="connsiteX8" fmla="*/ 100940 w 173735"/>
              <a:gd name="connsiteY8" fmla="*/ 70624 h 149504"/>
              <a:gd name="connsiteX9" fmla="*/ 4928 w 173735"/>
              <a:gd name="connsiteY9" fmla="*/ -242 h 149504"/>
              <a:gd name="connsiteX10" fmla="*/ 77166 w 173735"/>
              <a:gd name="connsiteY10" fmla="*/ -242 h 149504"/>
              <a:gd name="connsiteX11" fmla="*/ 77166 w 173735"/>
              <a:gd name="connsiteY11" fmla="*/ 58737 h 149504"/>
              <a:gd name="connsiteX12" fmla="*/ 56592 w 173735"/>
              <a:gd name="connsiteY12" fmla="*/ 121145 h 149504"/>
              <a:gd name="connsiteX13" fmla="*/ -558 w 173735"/>
              <a:gd name="connsiteY13" fmla="*/ 149262 h 149504"/>
              <a:gd name="connsiteX14" fmla="*/ -558 w 173735"/>
              <a:gd name="connsiteY14" fmla="*/ 113144 h 149504"/>
              <a:gd name="connsiteX15" fmla="*/ 27559 w 173735"/>
              <a:gd name="connsiteY15" fmla="*/ 99885 h 149504"/>
              <a:gd name="connsiteX16" fmla="*/ 37847 w 173735"/>
              <a:gd name="connsiteY16" fmla="*/ 70624 h 149504"/>
              <a:gd name="connsiteX17" fmla="*/ 4928 w 173735"/>
              <a:gd name="connsiteY17" fmla="*/ 70624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3735" h="149504">
                <a:moveTo>
                  <a:pt x="100940" y="-242"/>
                </a:moveTo>
                <a:lnTo>
                  <a:pt x="173178" y="-242"/>
                </a:lnTo>
                <a:lnTo>
                  <a:pt x="173178" y="58737"/>
                </a:lnTo>
                <a:cubicBezTo>
                  <a:pt x="173178" y="83730"/>
                  <a:pt x="166320" y="104533"/>
                  <a:pt x="152604" y="121145"/>
                </a:cubicBezTo>
                <a:cubicBezTo>
                  <a:pt x="138888" y="137756"/>
                  <a:pt x="119838" y="147129"/>
                  <a:pt x="95454" y="149262"/>
                </a:cubicBezTo>
                <a:lnTo>
                  <a:pt x="95454" y="113144"/>
                </a:lnTo>
                <a:cubicBezTo>
                  <a:pt x="107341" y="111924"/>
                  <a:pt x="116713" y="107505"/>
                  <a:pt x="123572" y="99885"/>
                </a:cubicBezTo>
                <a:cubicBezTo>
                  <a:pt x="130429" y="92265"/>
                  <a:pt x="133859" y="82511"/>
                  <a:pt x="133859" y="70624"/>
                </a:cubicBezTo>
                <a:lnTo>
                  <a:pt x="100940" y="70624"/>
                </a:lnTo>
                <a:close/>
                <a:moveTo>
                  <a:pt x="4928" y="-242"/>
                </a:moveTo>
                <a:lnTo>
                  <a:pt x="77166" y="-242"/>
                </a:lnTo>
                <a:lnTo>
                  <a:pt x="77166" y="58737"/>
                </a:lnTo>
                <a:cubicBezTo>
                  <a:pt x="77166" y="83730"/>
                  <a:pt x="70308" y="104533"/>
                  <a:pt x="56592" y="121145"/>
                </a:cubicBezTo>
                <a:cubicBezTo>
                  <a:pt x="42876" y="137756"/>
                  <a:pt x="23826" y="147129"/>
                  <a:pt x="-558" y="149262"/>
                </a:cubicBezTo>
                <a:lnTo>
                  <a:pt x="-558" y="113144"/>
                </a:lnTo>
                <a:cubicBezTo>
                  <a:pt x="11329" y="111924"/>
                  <a:pt x="20702" y="107505"/>
                  <a:pt x="27559" y="99885"/>
                </a:cubicBezTo>
                <a:cubicBezTo>
                  <a:pt x="34418" y="92265"/>
                  <a:pt x="37847" y="82511"/>
                  <a:pt x="37847" y="70624"/>
                </a:cubicBezTo>
                <a:lnTo>
                  <a:pt x="4928" y="70624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2CDC2E68-434A-DC8E-51AB-558674139C6E}"/>
              </a:ext>
            </a:extLst>
          </p:cNvPr>
          <p:cNvSpPr/>
          <p:nvPr/>
        </p:nvSpPr>
        <p:spPr>
          <a:xfrm flipH="1">
            <a:off x="7603268" y="4121641"/>
            <a:ext cx="3714751" cy="1901021"/>
          </a:xfrm>
          <a:custGeom>
            <a:avLst/>
            <a:gdLst>
              <a:gd name="connsiteX0" fmla="*/ 270453 w 3714750"/>
              <a:gd name="connsiteY0" fmla="*/ 0 h 1901021"/>
              <a:gd name="connsiteX1" fmla="*/ 3444297 w 3714750"/>
              <a:gd name="connsiteY1" fmla="*/ 0 h 1901021"/>
              <a:gd name="connsiteX2" fmla="*/ 3714750 w 3714750"/>
              <a:gd name="connsiteY2" fmla="*/ 270453 h 1901021"/>
              <a:gd name="connsiteX3" fmla="*/ 3714750 w 3714750"/>
              <a:gd name="connsiteY3" fmla="*/ 1352234 h 1901021"/>
              <a:gd name="connsiteX4" fmla="*/ 3444297 w 3714750"/>
              <a:gd name="connsiteY4" fmla="*/ 1622687 h 1901021"/>
              <a:gd name="connsiteX5" fmla="*/ 953659 w 3714750"/>
              <a:gd name="connsiteY5" fmla="*/ 1622687 h 1901021"/>
              <a:gd name="connsiteX6" fmla="*/ 469353 w 3714750"/>
              <a:gd name="connsiteY6" fmla="*/ 1901021 h 1901021"/>
              <a:gd name="connsiteX7" fmla="*/ 468801 w 3714750"/>
              <a:gd name="connsiteY7" fmla="*/ 1622687 h 1901021"/>
              <a:gd name="connsiteX8" fmla="*/ 270453 w 3714750"/>
              <a:gd name="connsiteY8" fmla="*/ 1622687 h 1901021"/>
              <a:gd name="connsiteX9" fmla="*/ 0 w 3714750"/>
              <a:gd name="connsiteY9" fmla="*/ 1352234 h 1901021"/>
              <a:gd name="connsiteX10" fmla="*/ 0 w 3714750"/>
              <a:gd name="connsiteY10" fmla="*/ 270453 h 1901021"/>
              <a:gd name="connsiteX11" fmla="*/ 270453 w 3714750"/>
              <a:gd name="connsiteY11" fmla="*/ 0 h 190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4750" h="1901021">
                <a:moveTo>
                  <a:pt x="270453" y="0"/>
                </a:moveTo>
                <a:lnTo>
                  <a:pt x="3444297" y="0"/>
                </a:lnTo>
                <a:cubicBezTo>
                  <a:pt x="3593664" y="0"/>
                  <a:pt x="3714750" y="121086"/>
                  <a:pt x="3714750" y="270453"/>
                </a:cubicBezTo>
                <a:lnTo>
                  <a:pt x="3714750" y="1352234"/>
                </a:lnTo>
                <a:cubicBezTo>
                  <a:pt x="3714750" y="1501601"/>
                  <a:pt x="3593664" y="1622687"/>
                  <a:pt x="3444297" y="1622687"/>
                </a:cubicBezTo>
                <a:lnTo>
                  <a:pt x="953659" y="1622687"/>
                </a:lnTo>
                <a:lnTo>
                  <a:pt x="469353" y="1901021"/>
                </a:lnTo>
                <a:lnTo>
                  <a:pt x="468801" y="1622687"/>
                </a:lnTo>
                <a:lnTo>
                  <a:pt x="270453" y="1622687"/>
                </a:lnTo>
                <a:cubicBezTo>
                  <a:pt x="121086" y="1622687"/>
                  <a:pt x="0" y="1501601"/>
                  <a:pt x="0" y="1352234"/>
                </a:cubicBezTo>
                <a:lnTo>
                  <a:pt x="0" y="270453"/>
                </a:lnTo>
                <a:cubicBezTo>
                  <a:pt x="0" y="121086"/>
                  <a:pt x="121086" y="0"/>
                  <a:pt x="270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E3E95274-A857-A57A-83AF-34672FA68741}"/>
              </a:ext>
            </a:extLst>
          </p:cNvPr>
          <p:cNvSpPr/>
          <p:nvPr/>
        </p:nvSpPr>
        <p:spPr>
          <a:xfrm>
            <a:off x="7914480" y="4464460"/>
            <a:ext cx="3092327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요즘에는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틱톡에서도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활동하고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:)</a:t>
            </a: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E51F026F-BC41-E1A6-0DD8-C055EA820152}"/>
              </a:ext>
            </a:extLst>
          </p:cNvPr>
          <p:cNvSpPr/>
          <p:nvPr/>
        </p:nvSpPr>
        <p:spPr>
          <a:xfrm>
            <a:off x="7793214" y="4299266"/>
            <a:ext cx="173735" cy="149504"/>
          </a:xfrm>
          <a:custGeom>
            <a:avLst/>
            <a:gdLst>
              <a:gd name="connsiteX0" fmla="*/ 173221 w 173735"/>
              <a:gd name="connsiteY0" fmla="*/ -242 h 149504"/>
              <a:gd name="connsiteX1" fmla="*/ 173221 w 173735"/>
              <a:gd name="connsiteY1" fmla="*/ 35877 h 149504"/>
              <a:gd name="connsiteX2" fmla="*/ 145103 w 173735"/>
              <a:gd name="connsiteY2" fmla="*/ 49136 h 149504"/>
              <a:gd name="connsiteX3" fmla="*/ 134816 w 173735"/>
              <a:gd name="connsiteY3" fmla="*/ 78396 h 149504"/>
              <a:gd name="connsiteX4" fmla="*/ 167735 w 173735"/>
              <a:gd name="connsiteY4" fmla="*/ 78396 h 149504"/>
              <a:gd name="connsiteX5" fmla="*/ 167735 w 173735"/>
              <a:gd name="connsiteY5" fmla="*/ 149262 h 149504"/>
              <a:gd name="connsiteX6" fmla="*/ 95497 w 173735"/>
              <a:gd name="connsiteY6" fmla="*/ 149262 h 149504"/>
              <a:gd name="connsiteX7" fmla="*/ 95497 w 173735"/>
              <a:gd name="connsiteY7" fmla="*/ 90284 h 149504"/>
              <a:gd name="connsiteX8" fmla="*/ 116071 w 173735"/>
              <a:gd name="connsiteY8" fmla="*/ 27876 h 149504"/>
              <a:gd name="connsiteX9" fmla="*/ 173221 w 173735"/>
              <a:gd name="connsiteY9" fmla="*/ -242 h 149504"/>
              <a:gd name="connsiteX10" fmla="*/ 77209 w 173735"/>
              <a:gd name="connsiteY10" fmla="*/ -242 h 149504"/>
              <a:gd name="connsiteX11" fmla="*/ 77209 w 173735"/>
              <a:gd name="connsiteY11" fmla="*/ 35877 h 149504"/>
              <a:gd name="connsiteX12" fmla="*/ 49091 w 173735"/>
              <a:gd name="connsiteY12" fmla="*/ 49136 h 149504"/>
              <a:gd name="connsiteX13" fmla="*/ 38804 w 173735"/>
              <a:gd name="connsiteY13" fmla="*/ 78396 h 149504"/>
              <a:gd name="connsiteX14" fmla="*/ 71722 w 173735"/>
              <a:gd name="connsiteY14" fmla="*/ 78396 h 149504"/>
              <a:gd name="connsiteX15" fmla="*/ 71722 w 173735"/>
              <a:gd name="connsiteY15" fmla="*/ 149262 h 149504"/>
              <a:gd name="connsiteX16" fmla="*/ -515 w 173735"/>
              <a:gd name="connsiteY16" fmla="*/ 149262 h 149504"/>
              <a:gd name="connsiteX17" fmla="*/ -515 w 173735"/>
              <a:gd name="connsiteY17" fmla="*/ 90284 h 149504"/>
              <a:gd name="connsiteX18" fmla="*/ 20059 w 173735"/>
              <a:gd name="connsiteY18" fmla="*/ 27876 h 149504"/>
              <a:gd name="connsiteX19" fmla="*/ 77209 w 173735"/>
              <a:gd name="connsiteY19" fmla="*/ -242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3735" h="149504">
                <a:moveTo>
                  <a:pt x="173221" y="-242"/>
                </a:moveTo>
                <a:lnTo>
                  <a:pt x="173221" y="35877"/>
                </a:lnTo>
                <a:cubicBezTo>
                  <a:pt x="161334" y="37096"/>
                  <a:pt x="151961" y="41516"/>
                  <a:pt x="145103" y="49136"/>
                </a:cubicBezTo>
                <a:cubicBezTo>
                  <a:pt x="138245" y="56756"/>
                  <a:pt x="134816" y="66509"/>
                  <a:pt x="134816" y="78396"/>
                </a:cubicBezTo>
                <a:lnTo>
                  <a:pt x="167735" y="78396"/>
                </a:lnTo>
                <a:lnTo>
                  <a:pt x="167735" y="149262"/>
                </a:lnTo>
                <a:lnTo>
                  <a:pt x="95497" y="149262"/>
                </a:lnTo>
                <a:lnTo>
                  <a:pt x="95497" y="90284"/>
                </a:lnTo>
                <a:cubicBezTo>
                  <a:pt x="95497" y="65290"/>
                  <a:pt x="102355" y="44487"/>
                  <a:pt x="116071" y="27876"/>
                </a:cubicBezTo>
                <a:cubicBezTo>
                  <a:pt x="129787" y="11264"/>
                  <a:pt x="148837" y="1892"/>
                  <a:pt x="173221" y="-242"/>
                </a:cubicBezTo>
                <a:close/>
                <a:moveTo>
                  <a:pt x="77209" y="-242"/>
                </a:moveTo>
                <a:lnTo>
                  <a:pt x="77209" y="35877"/>
                </a:lnTo>
                <a:cubicBezTo>
                  <a:pt x="65322" y="37096"/>
                  <a:pt x="55949" y="41516"/>
                  <a:pt x="49091" y="49136"/>
                </a:cubicBezTo>
                <a:cubicBezTo>
                  <a:pt x="42233" y="56756"/>
                  <a:pt x="38804" y="66509"/>
                  <a:pt x="38804" y="78396"/>
                </a:cubicBezTo>
                <a:lnTo>
                  <a:pt x="71722" y="78396"/>
                </a:lnTo>
                <a:lnTo>
                  <a:pt x="71722" y="149262"/>
                </a:lnTo>
                <a:lnTo>
                  <a:pt x="-515" y="149262"/>
                </a:lnTo>
                <a:lnTo>
                  <a:pt x="-515" y="90284"/>
                </a:lnTo>
                <a:cubicBezTo>
                  <a:pt x="-515" y="65290"/>
                  <a:pt x="6343" y="44487"/>
                  <a:pt x="20059" y="27876"/>
                </a:cubicBezTo>
                <a:cubicBezTo>
                  <a:pt x="33775" y="11264"/>
                  <a:pt x="52825" y="1892"/>
                  <a:pt x="77209" y="-242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D750A233-CF8C-1802-1FB9-C1C6C9EAB224}"/>
              </a:ext>
            </a:extLst>
          </p:cNvPr>
          <p:cNvSpPr/>
          <p:nvPr/>
        </p:nvSpPr>
        <p:spPr>
          <a:xfrm>
            <a:off x="10909272" y="5396786"/>
            <a:ext cx="173735" cy="149504"/>
          </a:xfrm>
          <a:custGeom>
            <a:avLst/>
            <a:gdLst>
              <a:gd name="connsiteX0" fmla="*/ 100940 w 173735"/>
              <a:gd name="connsiteY0" fmla="*/ -242 h 149504"/>
              <a:gd name="connsiteX1" fmla="*/ 173178 w 173735"/>
              <a:gd name="connsiteY1" fmla="*/ -242 h 149504"/>
              <a:gd name="connsiteX2" fmla="*/ 173178 w 173735"/>
              <a:gd name="connsiteY2" fmla="*/ 58737 h 149504"/>
              <a:gd name="connsiteX3" fmla="*/ 152604 w 173735"/>
              <a:gd name="connsiteY3" fmla="*/ 121145 h 149504"/>
              <a:gd name="connsiteX4" fmla="*/ 95454 w 173735"/>
              <a:gd name="connsiteY4" fmla="*/ 149262 h 149504"/>
              <a:gd name="connsiteX5" fmla="*/ 95454 w 173735"/>
              <a:gd name="connsiteY5" fmla="*/ 113144 h 149504"/>
              <a:gd name="connsiteX6" fmla="*/ 123572 w 173735"/>
              <a:gd name="connsiteY6" fmla="*/ 99885 h 149504"/>
              <a:gd name="connsiteX7" fmla="*/ 133859 w 173735"/>
              <a:gd name="connsiteY7" fmla="*/ 70624 h 149504"/>
              <a:gd name="connsiteX8" fmla="*/ 100940 w 173735"/>
              <a:gd name="connsiteY8" fmla="*/ 70624 h 149504"/>
              <a:gd name="connsiteX9" fmla="*/ 4928 w 173735"/>
              <a:gd name="connsiteY9" fmla="*/ -242 h 149504"/>
              <a:gd name="connsiteX10" fmla="*/ 77166 w 173735"/>
              <a:gd name="connsiteY10" fmla="*/ -242 h 149504"/>
              <a:gd name="connsiteX11" fmla="*/ 77166 w 173735"/>
              <a:gd name="connsiteY11" fmla="*/ 58737 h 149504"/>
              <a:gd name="connsiteX12" fmla="*/ 56592 w 173735"/>
              <a:gd name="connsiteY12" fmla="*/ 121145 h 149504"/>
              <a:gd name="connsiteX13" fmla="*/ -558 w 173735"/>
              <a:gd name="connsiteY13" fmla="*/ 149262 h 149504"/>
              <a:gd name="connsiteX14" fmla="*/ -558 w 173735"/>
              <a:gd name="connsiteY14" fmla="*/ 113144 h 149504"/>
              <a:gd name="connsiteX15" fmla="*/ 27559 w 173735"/>
              <a:gd name="connsiteY15" fmla="*/ 99885 h 149504"/>
              <a:gd name="connsiteX16" fmla="*/ 37847 w 173735"/>
              <a:gd name="connsiteY16" fmla="*/ 70624 h 149504"/>
              <a:gd name="connsiteX17" fmla="*/ 4928 w 173735"/>
              <a:gd name="connsiteY17" fmla="*/ 70624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3735" h="149504">
                <a:moveTo>
                  <a:pt x="100940" y="-242"/>
                </a:moveTo>
                <a:lnTo>
                  <a:pt x="173178" y="-242"/>
                </a:lnTo>
                <a:lnTo>
                  <a:pt x="173178" y="58737"/>
                </a:lnTo>
                <a:cubicBezTo>
                  <a:pt x="173178" y="83730"/>
                  <a:pt x="166320" y="104533"/>
                  <a:pt x="152604" y="121145"/>
                </a:cubicBezTo>
                <a:cubicBezTo>
                  <a:pt x="138888" y="137756"/>
                  <a:pt x="119838" y="147129"/>
                  <a:pt x="95454" y="149262"/>
                </a:cubicBezTo>
                <a:lnTo>
                  <a:pt x="95454" y="113144"/>
                </a:lnTo>
                <a:cubicBezTo>
                  <a:pt x="107341" y="111924"/>
                  <a:pt x="116713" y="107505"/>
                  <a:pt x="123572" y="99885"/>
                </a:cubicBezTo>
                <a:cubicBezTo>
                  <a:pt x="130429" y="92265"/>
                  <a:pt x="133859" y="82511"/>
                  <a:pt x="133859" y="70624"/>
                </a:cubicBezTo>
                <a:lnTo>
                  <a:pt x="100940" y="70624"/>
                </a:lnTo>
                <a:close/>
                <a:moveTo>
                  <a:pt x="4928" y="-242"/>
                </a:moveTo>
                <a:lnTo>
                  <a:pt x="77166" y="-242"/>
                </a:lnTo>
                <a:lnTo>
                  <a:pt x="77166" y="58737"/>
                </a:lnTo>
                <a:cubicBezTo>
                  <a:pt x="77166" y="83730"/>
                  <a:pt x="70308" y="104533"/>
                  <a:pt x="56592" y="121145"/>
                </a:cubicBezTo>
                <a:cubicBezTo>
                  <a:pt x="42876" y="137756"/>
                  <a:pt x="23826" y="147129"/>
                  <a:pt x="-558" y="149262"/>
                </a:cubicBezTo>
                <a:lnTo>
                  <a:pt x="-558" y="113144"/>
                </a:lnTo>
                <a:cubicBezTo>
                  <a:pt x="11329" y="111924"/>
                  <a:pt x="20702" y="107505"/>
                  <a:pt x="27559" y="99885"/>
                </a:cubicBezTo>
                <a:cubicBezTo>
                  <a:pt x="34418" y="92265"/>
                  <a:pt x="37847" y="82511"/>
                  <a:pt x="37847" y="70624"/>
                </a:cubicBezTo>
                <a:lnTo>
                  <a:pt x="4928" y="70624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6AC628C-4F98-D438-7221-98F09A9BDE96}"/>
              </a:ext>
            </a:extLst>
          </p:cNvPr>
          <p:cNvSpPr/>
          <p:nvPr/>
        </p:nvSpPr>
        <p:spPr>
          <a:xfrm>
            <a:off x="4212435" y="890513"/>
            <a:ext cx="7198051" cy="5076979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BEB6A-AA16-3176-95EE-BEE0CC1459DD}"/>
              </a:ext>
            </a:extLst>
          </p:cNvPr>
          <p:cNvSpPr txBox="1"/>
          <p:nvPr/>
        </p:nvSpPr>
        <p:spPr>
          <a:xfrm>
            <a:off x="783899" y="1214208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C27AC-5217-B651-F675-6C72F13B430C}"/>
              </a:ext>
            </a:extLst>
          </p:cNvPr>
          <p:cNvSpPr txBox="1"/>
          <p:nvPr/>
        </p:nvSpPr>
        <p:spPr>
          <a:xfrm>
            <a:off x="814854" y="967043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2DB104F-C6FD-2BAC-484E-96AB80A1121D}"/>
              </a:ext>
            </a:extLst>
          </p:cNvPr>
          <p:cNvSpPr/>
          <p:nvPr/>
        </p:nvSpPr>
        <p:spPr>
          <a:xfrm>
            <a:off x="814854" y="5031144"/>
            <a:ext cx="2419351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0789682-E608-F601-A280-94B5E9740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119916"/>
              </p:ext>
            </p:extLst>
          </p:nvPr>
        </p:nvGraphicFramePr>
        <p:xfrm>
          <a:off x="4636637" y="1190772"/>
          <a:ext cx="6349640" cy="4476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B127058-BA3B-E962-8EF4-2A18928D4D99}"/>
              </a:ext>
            </a:extLst>
          </p:cNvPr>
          <p:cNvSpPr/>
          <p:nvPr/>
        </p:nvSpPr>
        <p:spPr>
          <a:xfrm>
            <a:off x="814855" y="3129526"/>
            <a:ext cx="1699460" cy="1523799"/>
          </a:xfrm>
          <a:prstGeom prst="roundRect">
            <a:avLst>
              <a:gd name="adj" fmla="val 8427"/>
            </a:avLst>
          </a:prstGeom>
          <a:solidFill>
            <a:schemeClr val="accent3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0E7C1-C955-9E37-C914-2F3CBCEB204C}"/>
              </a:ext>
            </a:extLst>
          </p:cNvPr>
          <p:cNvSpPr txBox="1"/>
          <p:nvPr/>
        </p:nvSpPr>
        <p:spPr>
          <a:xfrm>
            <a:off x="1235975" y="3391497"/>
            <a:ext cx="8572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</a:t>
            </a:r>
            <a:r>
              <a:rPr lang="en-US" altLang="ko-KR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%</a:t>
            </a:r>
            <a:endParaRPr lang="ko-KR" altLang="en-US" sz="4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82B55-9122-7043-2211-09CAB3289C06}"/>
              </a:ext>
            </a:extLst>
          </p:cNvPr>
          <p:cNvSpPr txBox="1"/>
          <p:nvPr/>
        </p:nvSpPr>
        <p:spPr>
          <a:xfrm>
            <a:off x="1069068" y="4083580"/>
            <a:ext cx="11902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41FD59AA-CEEC-AC6C-709A-68B3AB09863A}"/>
              </a:ext>
            </a:extLst>
          </p:cNvPr>
          <p:cNvSpPr/>
          <p:nvPr/>
        </p:nvSpPr>
        <p:spPr>
          <a:xfrm>
            <a:off x="5438779" y="1581076"/>
            <a:ext cx="4600575" cy="2543175"/>
          </a:xfrm>
          <a:custGeom>
            <a:avLst/>
            <a:gdLst>
              <a:gd name="connsiteX0" fmla="*/ 0 w 4600575"/>
              <a:gd name="connsiteY0" fmla="*/ 2543175 h 2543175"/>
              <a:gd name="connsiteX1" fmla="*/ 2571750 w 4600575"/>
              <a:gd name="connsiteY1" fmla="*/ 1790700 h 2543175"/>
              <a:gd name="connsiteX2" fmla="*/ 4600575 w 4600575"/>
              <a:gd name="connsiteY2" fmla="*/ 0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0575" h="2543175">
                <a:moveTo>
                  <a:pt x="0" y="2543175"/>
                </a:moveTo>
                <a:cubicBezTo>
                  <a:pt x="902494" y="2378868"/>
                  <a:pt x="1804988" y="2214562"/>
                  <a:pt x="2571750" y="1790700"/>
                </a:cubicBezTo>
                <a:cubicBezTo>
                  <a:pt x="3338512" y="1366838"/>
                  <a:pt x="3969543" y="683419"/>
                  <a:pt x="4600575" y="0"/>
                </a:cubicBezTo>
              </a:path>
            </a:pathLst>
          </a:custGeom>
          <a:noFill/>
          <a:ln w="19050">
            <a:solidFill>
              <a:schemeClr val="accent3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F030D6-E92C-A5F5-2F18-70252FA7934B}"/>
              </a:ext>
            </a:extLst>
          </p:cNvPr>
          <p:cNvSpPr txBox="1"/>
          <p:nvPr/>
        </p:nvSpPr>
        <p:spPr>
          <a:xfrm>
            <a:off x="5393828" y="1221052"/>
            <a:ext cx="320119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그래프에 대한 설명을 자세히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작성해 주세요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그래야지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다들 이해를 하시죠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92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8C04F22-FA9B-41B6-AD63-470EAEC20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684516"/>
              </p:ext>
            </p:extLst>
          </p:nvPr>
        </p:nvGraphicFramePr>
        <p:xfrm>
          <a:off x="695328" y="1977156"/>
          <a:ext cx="10801350" cy="33623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3221533153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4266091863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956406511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313841114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4247531682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213903790"/>
                    </a:ext>
                  </a:extLst>
                </a:gridCol>
              </a:tblGrid>
              <a:tr h="560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키워드</a:t>
                      </a:r>
                    </a:p>
                  </a:txBody>
                  <a:tcPr marT="720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텍스트 입력</a:t>
                      </a: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텍스트 입력</a:t>
                      </a: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텍스트 입력</a:t>
                      </a: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텍스트 입력</a:t>
                      </a: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텍스트 입력</a:t>
                      </a: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493761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키워드 입력</a:t>
                      </a:r>
                    </a:p>
                  </a:txBody>
                  <a:tcPr marT="720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283,289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160117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키워드 입력</a:t>
                      </a:r>
                    </a:p>
                  </a:txBody>
                  <a:tcPr marT="720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92261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키워드 입력</a:t>
                      </a:r>
                    </a:p>
                  </a:txBody>
                  <a:tcPr marT="7200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0192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키워드 입력</a:t>
                      </a:r>
                    </a:p>
                  </a:txBody>
                  <a:tcPr marT="720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26306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키워드 입력</a:t>
                      </a:r>
                    </a:p>
                  </a:txBody>
                  <a:tcPr marT="720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283,289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23385"/>
                  </a:ext>
                </a:extLst>
              </a:tr>
            </a:tbl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AC3D4BD7-5EF3-7FC2-769C-1F96FDD323C2}"/>
              </a:ext>
            </a:extLst>
          </p:cNvPr>
          <p:cNvSpPr/>
          <p:nvPr/>
        </p:nvSpPr>
        <p:spPr>
          <a:xfrm>
            <a:off x="7628938" y="5492285"/>
            <a:ext cx="386774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DC1EA-1979-8C5D-6A46-2CAAA7916F37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AD1F2-A766-5459-8F52-E7FFC0A341A5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010099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F5082DB-1693-6D11-1E2D-5F20D17EDF99}"/>
              </a:ext>
            </a:extLst>
          </p:cNvPr>
          <p:cNvSpPr/>
          <p:nvPr/>
        </p:nvSpPr>
        <p:spPr>
          <a:xfrm>
            <a:off x="6089558" y="1216009"/>
            <a:ext cx="4897365" cy="4425989"/>
          </a:xfrm>
          <a:prstGeom prst="roundRect">
            <a:avLst>
              <a:gd name="adj" fmla="val 58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래픽 122">
            <a:extLst>
              <a:ext uri="{FF2B5EF4-FFF2-40B4-BE49-F238E27FC236}">
                <a16:creationId xmlns:a16="http://schemas.microsoft.com/office/drawing/2014/main" id="{5BBD93FB-F0F7-48B0-FDE8-482A00E09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5223" y="4679723"/>
            <a:ext cx="1752600" cy="552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C9811-70AD-2175-98CF-B295A861CCA5}"/>
              </a:ext>
            </a:extLst>
          </p:cNvPr>
          <p:cNvSpPr txBox="1"/>
          <p:nvPr/>
        </p:nvSpPr>
        <p:spPr>
          <a:xfrm>
            <a:off x="1321894" y="1463171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9B1DE-7443-817E-D20A-8F18A8D3F863}"/>
              </a:ext>
            </a:extLst>
          </p:cNvPr>
          <p:cNvSpPr txBox="1"/>
          <p:nvPr/>
        </p:nvSpPr>
        <p:spPr>
          <a:xfrm>
            <a:off x="1352850" y="1216007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C69E2F9-4C65-3687-81FC-1B1FD2193538}"/>
              </a:ext>
            </a:extLst>
          </p:cNvPr>
          <p:cNvSpPr/>
          <p:nvPr/>
        </p:nvSpPr>
        <p:spPr>
          <a:xfrm>
            <a:off x="1205081" y="2647951"/>
            <a:ext cx="4176545" cy="2994045"/>
          </a:xfrm>
          <a:prstGeom prst="roundRect">
            <a:avLst>
              <a:gd name="adj" fmla="val 6591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0DD46A-FB61-422A-BCF9-E3F5564BB63A}"/>
              </a:ext>
            </a:extLst>
          </p:cNvPr>
          <p:cNvSpPr txBox="1"/>
          <p:nvPr/>
        </p:nvSpPr>
        <p:spPr>
          <a:xfrm>
            <a:off x="1678473" y="4418733"/>
            <a:ext cx="7991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설명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232AA6-E98E-9F68-0D14-F3ED346EFE15}"/>
              </a:ext>
            </a:extLst>
          </p:cNvPr>
          <p:cNvSpPr txBox="1"/>
          <p:nvPr/>
        </p:nvSpPr>
        <p:spPr>
          <a:xfrm>
            <a:off x="1701335" y="4865431"/>
            <a:ext cx="75302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75%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51" name="그래픽 47">
            <a:extLst>
              <a:ext uri="{FF2B5EF4-FFF2-40B4-BE49-F238E27FC236}">
                <a16:creationId xmlns:a16="http://schemas.microsoft.com/office/drawing/2014/main" id="{FB72F38E-68A0-90EB-2C9F-EA2DB97F236B}"/>
              </a:ext>
            </a:extLst>
          </p:cNvPr>
          <p:cNvGrpSpPr/>
          <p:nvPr/>
        </p:nvGrpSpPr>
        <p:grpSpPr>
          <a:xfrm>
            <a:off x="1843693" y="3714191"/>
            <a:ext cx="468688" cy="473288"/>
            <a:chOff x="5676075" y="3152409"/>
            <a:chExt cx="839849" cy="848092"/>
          </a:xfrm>
          <a:solidFill>
            <a:schemeClr val="accent2"/>
          </a:solidFill>
        </p:grpSpPr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6E63CEC-8731-6E9A-804A-0CA416A581D0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422D16C-8782-1EF1-4ED1-1C1EEF2374B9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69FCB00F-9B1E-155D-888F-4B2A57BD8A16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37AAE2-379A-011F-C032-B2F23FA50B8A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69" name="그래픽 47">
              <a:extLst>
                <a:ext uri="{FF2B5EF4-FFF2-40B4-BE49-F238E27FC236}">
                  <a16:creationId xmlns:a16="http://schemas.microsoft.com/office/drawing/2014/main" id="{CDE70138-6EA7-1DEF-F458-F1A395CE753A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4F11B76A-3981-8BBC-0BAC-F44CD4E26EAE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CB7F8822-D5D0-EC73-01F3-5B2BEA025235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3450ADFC-F546-64DE-DD5F-4930FF76A439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81DB50D7-FFB5-F28A-A2FC-41D8DD10AB67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1C6A4BFD-549A-691E-6E13-501303A8570A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47652BD-E6B0-8B3E-32A4-9F78F013E586}"/>
              </a:ext>
            </a:extLst>
          </p:cNvPr>
          <p:cNvSpPr txBox="1"/>
          <p:nvPr/>
        </p:nvSpPr>
        <p:spPr>
          <a:xfrm>
            <a:off x="4109101" y="4418733"/>
            <a:ext cx="7991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설명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E9BF1B-59BA-4EB1-C23A-1177945B4297}"/>
              </a:ext>
            </a:extLst>
          </p:cNvPr>
          <p:cNvSpPr txBox="1"/>
          <p:nvPr/>
        </p:nvSpPr>
        <p:spPr>
          <a:xfrm>
            <a:off x="4131964" y="4865431"/>
            <a:ext cx="75302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57%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78" name="그래픽 33">
            <a:extLst>
              <a:ext uri="{FF2B5EF4-FFF2-40B4-BE49-F238E27FC236}">
                <a16:creationId xmlns:a16="http://schemas.microsoft.com/office/drawing/2014/main" id="{32FD1E13-3206-0659-B60F-9650AEA4D1A2}"/>
              </a:ext>
            </a:extLst>
          </p:cNvPr>
          <p:cNvGrpSpPr/>
          <p:nvPr/>
        </p:nvGrpSpPr>
        <p:grpSpPr>
          <a:xfrm>
            <a:off x="4273639" y="3729291"/>
            <a:ext cx="470059" cy="431195"/>
            <a:chOff x="2085791" y="3187472"/>
            <a:chExt cx="848072" cy="777958"/>
          </a:xfrm>
          <a:solidFill>
            <a:schemeClr val="accent2"/>
          </a:solidFill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8EC6397-5C4B-C192-2DBB-D6654FC9CC9D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217A76CB-4FFC-0AA5-DC5C-FF5FDBCB0A05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8A44133-E9D7-549F-6FF2-4EF4F55C0DD0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04C11887-A506-8F38-66A8-F51BE5A61A73}"/>
              </a:ext>
            </a:extLst>
          </p:cNvPr>
          <p:cNvSpPr txBox="1"/>
          <p:nvPr/>
        </p:nvSpPr>
        <p:spPr>
          <a:xfrm>
            <a:off x="2893385" y="4418733"/>
            <a:ext cx="7991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설명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029359-D63A-E5D6-C04F-B0CC9417469B}"/>
              </a:ext>
            </a:extLst>
          </p:cNvPr>
          <p:cNvSpPr txBox="1"/>
          <p:nvPr/>
        </p:nvSpPr>
        <p:spPr>
          <a:xfrm>
            <a:off x="2916245" y="4865431"/>
            <a:ext cx="77707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34%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6" name="그래픽 52">
            <a:extLst>
              <a:ext uri="{FF2B5EF4-FFF2-40B4-BE49-F238E27FC236}">
                <a16:creationId xmlns:a16="http://schemas.microsoft.com/office/drawing/2014/main" id="{4B822FE3-52A5-328F-7F7D-7F6EC49D7AED}"/>
              </a:ext>
            </a:extLst>
          </p:cNvPr>
          <p:cNvGrpSpPr>
            <a:grpSpLocks noChangeAspect="1"/>
          </p:cNvGrpSpPr>
          <p:nvPr/>
        </p:nvGrpSpPr>
        <p:grpSpPr>
          <a:xfrm>
            <a:off x="3047966" y="3714195"/>
            <a:ext cx="489973" cy="452399"/>
            <a:chOff x="9258116" y="3184928"/>
            <a:chExt cx="848092" cy="783053"/>
          </a:xfrm>
          <a:solidFill>
            <a:schemeClr val="accent2"/>
          </a:solidFill>
        </p:grpSpPr>
        <p:grpSp>
          <p:nvGrpSpPr>
            <p:cNvPr id="87" name="그래픽 52">
              <a:extLst>
                <a:ext uri="{FF2B5EF4-FFF2-40B4-BE49-F238E27FC236}">
                  <a16:creationId xmlns:a16="http://schemas.microsoft.com/office/drawing/2014/main" id="{633F2AFA-830D-FE3E-FE0D-D36E0BECF57E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100" name="그래픽 52">
                <a:extLst>
                  <a:ext uri="{FF2B5EF4-FFF2-40B4-BE49-F238E27FC236}">
                    <a16:creationId xmlns:a16="http://schemas.microsoft.com/office/drawing/2014/main" id="{45838EFA-00A7-81D7-2008-3E422418BC2D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53FE8520-813A-B194-0447-1A8096166E9B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81ADCFC0-4E86-C8DC-08BE-9E060856F1A4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184C8A8A-F3E1-E9A9-8112-673D236FD65F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3E7F6F6F-D3FB-CD7D-861B-F830B1CE3127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1" name="그래픽 52">
                <a:extLst>
                  <a:ext uri="{FF2B5EF4-FFF2-40B4-BE49-F238E27FC236}">
                    <a16:creationId xmlns:a16="http://schemas.microsoft.com/office/drawing/2014/main" id="{77867E08-785E-A8BB-DF36-7F9FD931DC32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02" name="그래픽 52">
                  <a:extLst>
                    <a:ext uri="{FF2B5EF4-FFF2-40B4-BE49-F238E27FC236}">
                      <a16:creationId xmlns:a16="http://schemas.microsoft.com/office/drawing/2014/main" id="{F6BF7C64-7446-6041-E50D-E54D17AD25C5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A3FBC7D2-4B97-2311-388B-0DD04742E38C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34D32694-EC8C-8B76-9E36-BDEAF6F4F5C0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8416833B-B11F-96E0-F16B-496524B16F95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DEE45F03-842C-A9C3-FDEE-709456C5B565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88" name="그래픽 52">
              <a:extLst>
                <a:ext uri="{FF2B5EF4-FFF2-40B4-BE49-F238E27FC236}">
                  <a16:creationId xmlns:a16="http://schemas.microsoft.com/office/drawing/2014/main" id="{2D37C29D-7A85-FB7C-6D73-8F2D565C2F7B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89" name="그래픽 52">
                <a:extLst>
                  <a:ext uri="{FF2B5EF4-FFF2-40B4-BE49-F238E27FC236}">
                    <a16:creationId xmlns:a16="http://schemas.microsoft.com/office/drawing/2014/main" id="{8D04E584-3631-6308-51FE-450A6CEB48AD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96" name="자유형: 도형 95">
                  <a:extLst>
                    <a:ext uri="{FF2B5EF4-FFF2-40B4-BE49-F238E27FC236}">
                      <a16:creationId xmlns:a16="http://schemas.microsoft.com/office/drawing/2014/main" id="{3E378A21-4771-F05A-7AE7-440811EA71DD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3CFFAEC4-58E0-6D96-1483-E1AFF28DAA3E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221C2CC7-B351-BC13-4844-F489FBB9F830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30712C2C-C11D-7E86-477A-8183AA6DD142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90" name="그래픽 52">
                <a:extLst>
                  <a:ext uri="{FF2B5EF4-FFF2-40B4-BE49-F238E27FC236}">
                    <a16:creationId xmlns:a16="http://schemas.microsoft.com/office/drawing/2014/main" id="{DD7F578A-8C4E-66B3-4C22-7A31CBD13BFF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91" name="그래픽 52">
                  <a:extLst>
                    <a:ext uri="{FF2B5EF4-FFF2-40B4-BE49-F238E27FC236}">
                      <a16:creationId xmlns:a16="http://schemas.microsoft.com/office/drawing/2014/main" id="{89995136-02C5-7EF4-BEFA-FC40D367EEE7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94" name="자유형: 도형 93">
                    <a:extLst>
                      <a:ext uri="{FF2B5EF4-FFF2-40B4-BE49-F238E27FC236}">
                        <a16:creationId xmlns:a16="http://schemas.microsoft.com/office/drawing/2014/main" id="{63EBD79C-C6C2-B603-A959-835E24BF7BCD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" name="자유형: 도형 94">
                    <a:extLst>
                      <a:ext uri="{FF2B5EF4-FFF2-40B4-BE49-F238E27FC236}">
                        <a16:creationId xmlns:a16="http://schemas.microsoft.com/office/drawing/2014/main" id="{7277CC1B-EDB6-9449-6A2D-D05DCD9819AE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2" name="자유형: 도형 91">
                  <a:extLst>
                    <a:ext uri="{FF2B5EF4-FFF2-40B4-BE49-F238E27FC236}">
                      <a16:creationId xmlns:a16="http://schemas.microsoft.com/office/drawing/2014/main" id="{89285D62-B1CD-D219-717B-8DDE3D408D32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3" name="자유형: 도형 92">
                  <a:extLst>
                    <a:ext uri="{FF2B5EF4-FFF2-40B4-BE49-F238E27FC236}">
                      <a16:creationId xmlns:a16="http://schemas.microsoft.com/office/drawing/2014/main" id="{B03B3C66-FA98-18D6-74BC-EFAE8D2B70EC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924164B5-E1BB-011E-4EB7-7B44B1F60943}"/>
              </a:ext>
            </a:extLst>
          </p:cNvPr>
          <p:cNvSpPr txBox="1"/>
          <p:nvPr/>
        </p:nvSpPr>
        <p:spPr>
          <a:xfrm>
            <a:off x="2276732" y="2993629"/>
            <a:ext cx="203324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입력하세요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10DE5C8-D4B6-4A25-426B-21214118750D}"/>
              </a:ext>
            </a:extLst>
          </p:cNvPr>
          <p:cNvSpPr txBox="1"/>
          <p:nvPr/>
        </p:nvSpPr>
        <p:spPr>
          <a:xfrm>
            <a:off x="6578651" y="2477316"/>
            <a:ext cx="3919172" cy="2200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  <a:spcAft>
                <a:spcPts val="10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여러분들에게 더 나은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PPT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템플릿을 제작하기 위해서 저는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200%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노력을 가하고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latinLnBrk="0">
              <a:lnSpc>
                <a:spcPct val="130000"/>
              </a:lnSpc>
              <a:spcAft>
                <a:spcPts val="10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어떻게 제작하면 여러분들의 피피티 시간과 디자인 고민을 줄여줄 수 있는지 매일 고민하고 매일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피피티를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만들고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atinLnBrk="0">
              <a:lnSpc>
                <a:spcPct val="130000"/>
              </a:lnSpc>
              <a:spcAft>
                <a:spcPts val="10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D06975-E9AB-60E9-AF38-39B7EADEA1F7}"/>
              </a:ext>
            </a:extLst>
          </p:cNvPr>
          <p:cNvSpPr txBox="1"/>
          <p:nvPr/>
        </p:nvSpPr>
        <p:spPr>
          <a:xfrm>
            <a:off x="6596209" y="1625829"/>
            <a:ext cx="13267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200%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937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22F972-7068-9F89-490C-D784FFE36203}"/>
              </a:ext>
            </a:extLst>
          </p:cNvPr>
          <p:cNvSpPr txBox="1"/>
          <p:nvPr/>
        </p:nvSpPr>
        <p:spPr>
          <a:xfrm>
            <a:off x="695326" y="1737524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8" name="도형 7">
            <a:extLst>
              <a:ext uri="{FF2B5EF4-FFF2-40B4-BE49-F238E27FC236}">
                <a16:creationId xmlns:a16="http://schemas.microsoft.com/office/drawing/2014/main" id="{D0ADE7CB-72CE-6C87-925D-6893C31A474A}"/>
              </a:ext>
            </a:extLst>
          </p:cNvPr>
          <p:cNvSpPr/>
          <p:nvPr/>
        </p:nvSpPr>
        <p:spPr>
          <a:xfrm rot="18900000" flipV="1">
            <a:off x="1805175" y="626383"/>
            <a:ext cx="9394619" cy="7030507"/>
          </a:xfrm>
          <a:prstGeom prst="swooshArrow">
            <a:avLst>
              <a:gd name="adj1" fmla="val 17829"/>
              <a:gd name="adj2" fmla="val 25000"/>
            </a:avLst>
          </a:prstGeom>
          <a:solidFill>
            <a:schemeClr val="accent4">
              <a:alpha val="33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44C3FB-865A-7DE2-1DA3-E298AC1161F0}"/>
              </a:ext>
            </a:extLst>
          </p:cNvPr>
          <p:cNvSpPr/>
          <p:nvPr/>
        </p:nvSpPr>
        <p:spPr>
          <a:xfrm>
            <a:off x="2034605" y="4468940"/>
            <a:ext cx="1624653" cy="16246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B87B26-EEA1-7CB0-3C45-CE711AB8AC42}"/>
              </a:ext>
            </a:extLst>
          </p:cNvPr>
          <p:cNvSpPr/>
          <p:nvPr/>
        </p:nvSpPr>
        <p:spPr>
          <a:xfrm>
            <a:off x="4727872" y="3993185"/>
            <a:ext cx="1955997" cy="19559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E6AB119-6CB1-C112-409C-1307D7DF6D18}"/>
              </a:ext>
            </a:extLst>
          </p:cNvPr>
          <p:cNvSpPr/>
          <p:nvPr/>
        </p:nvSpPr>
        <p:spPr>
          <a:xfrm>
            <a:off x="7755087" y="3029758"/>
            <a:ext cx="2404915" cy="240491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0A133-4CD0-053C-FA70-A620A13575C3}"/>
              </a:ext>
            </a:extLst>
          </p:cNvPr>
          <p:cNvSpPr txBox="1"/>
          <p:nvPr/>
        </p:nvSpPr>
        <p:spPr>
          <a:xfrm>
            <a:off x="2438165" y="4945149"/>
            <a:ext cx="8170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+23%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D922A4-1B79-269E-3DE0-F54243113CD4}"/>
              </a:ext>
            </a:extLst>
          </p:cNvPr>
          <p:cNvSpPr txBox="1"/>
          <p:nvPr/>
        </p:nvSpPr>
        <p:spPr>
          <a:xfrm>
            <a:off x="2420051" y="5401935"/>
            <a:ext cx="8537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83B844-D481-5669-42B9-FA3C779593B6}"/>
              </a:ext>
            </a:extLst>
          </p:cNvPr>
          <p:cNvSpPr txBox="1"/>
          <p:nvPr/>
        </p:nvSpPr>
        <p:spPr>
          <a:xfrm>
            <a:off x="5221214" y="4571571"/>
            <a:ext cx="9693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+33%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BD0D7B-AB06-1648-E4D9-F89925A8080C}"/>
              </a:ext>
            </a:extLst>
          </p:cNvPr>
          <p:cNvSpPr txBox="1"/>
          <p:nvPr/>
        </p:nvSpPr>
        <p:spPr>
          <a:xfrm>
            <a:off x="5214868" y="5091856"/>
            <a:ext cx="9820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2BEAA-C5A3-AC7B-7544-7FE7450ABA11}"/>
              </a:ext>
            </a:extLst>
          </p:cNvPr>
          <p:cNvSpPr txBox="1"/>
          <p:nvPr/>
        </p:nvSpPr>
        <p:spPr>
          <a:xfrm>
            <a:off x="8323813" y="3763183"/>
            <a:ext cx="12674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+53%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2476E1-E512-7BA6-CC67-0794550B9FA2}"/>
              </a:ext>
            </a:extLst>
          </p:cNvPr>
          <p:cNvSpPr txBox="1"/>
          <p:nvPr/>
        </p:nvSpPr>
        <p:spPr>
          <a:xfrm>
            <a:off x="8335095" y="4393463"/>
            <a:ext cx="12448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1023F22B-C33A-52F6-A6E4-C2BCC0E58B58}"/>
              </a:ext>
            </a:extLst>
          </p:cNvPr>
          <p:cNvSpPr/>
          <p:nvPr/>
        </p:nvSpPr>
        <p:spPr>
          <a:xfrm>
            <a:off x="728661" y="2972080"/>
            <a:ext cx="3888243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FC25D-A354-998C-B991-AFD753058809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5C933-081C-3A33-F389-E3BAA3C7EF04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352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3DFC1D-02CA-B0F6-6144-38D113442F4D}"/>
              </a:ext>
            </a:extLst>
          </p:cNvPr>
          <p:cNvSpPr txBox="1"/>
          <p:nvPr/>
        </p:nvSpPr>
        <p:spPr>
          <a:xfrm>
            <a:off x="695326" y="1737524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1023F22B-C33A-52F6-A6E4-C2BCC0E58B58}"/>
              </a:ext>
            </a:extLst>
          </p:cNvPr>
          <p:cNvSpPr/>
          <p:nvPr/>
        </p:nvSpPr>
        <p:spPr>
          <a:xfrm>
            <a:off x="728662" y="2972080"/>
            <a:ext cx="3458415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1B3EA82-CEEA-5846-2473-C75C86835604}"/>
              </a:ext>
            </a:extLst>
          </p:cNvPr>
          <p:cNvSpPr/>
          <p:nvPr/>
        </p:nvSpPr>
        <p:spPr>
          <a:xfrm>
            <a:off x="0" y="1737525"/>
            <a:ext cx="12192000" cy="5120476"/>
          </a:xfrm>
          <a:prstGeom prst="triangle">
            <a:avLst>
              <a:gd name="adj" fmla="val 100000"/>
            </a:avLst>
          </a:prstGeom>
          <a:solidFill>
            <a:schemeClr val="accent4">
              <a:alpha val="33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0840F2-6700-5137-8F09-B6C055A24881}"/>
              </a:ext>
            </a:extLst>
          </p:cNvPr>
          <p:cNvSpPr/>
          <p:nvPr/>
        </p:nvSpPr>
        <p:spPr>
          <a:xfrm>
            <a:off x="726281" y="4943476"/>
            <a:ext cx="3460795" cy="19145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96144-080B-927E-33ED-DF0B11214D28}"/>
              </a:ext>
            </a:extLst>
          </p:cNvPr>
          <p:cNvSpPr txBox="1"/>
          <p:nvPr/>
        </p:nvSpPr>
        <p:spPr>
          <a:xfrm>
            <a:off x="996067" y="4543425"/>
            <a:ext cx="18703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키워드를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95450-3E47-456B-540A-8108DFFDCB67}"/>
              </a:ext>
            </a:extLst>
          </p:cNvPr>
          <p:cNvSpPr txBox="1"/>
          <p:nvPr/>
        </p:nvSpPr>
        <p:spPr>
          <a:xfrm>
            <a:off x="996067" y="5196961"/>
            <a:ext cx="5638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389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83D7C8C-4A54-E550-FA06-91546971578B}"/>
              </a:ext>
            </a:extLst>
          </p:cNvPr>
          <p:cNvSpPr/>
          <p:nvPr/>
        </p:nvSpPr>
        <p:spPr>
          <a:xfrm>
            <a:off x="998867" y="5672277"/>
            <a:ext cx="2880984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제공해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6C47B6-DA7C-C00B-84DC-848038493691}"/>
              </a:ext>
            </a:extLst>
          </p:cNvPr>
          <p:cNvSpPr/>
          <p:nvPr/>
        </p:nvSpPr>
        <p:spPr>
          <a:xfrm>
            <a:off x="4381083" y="3986213"/>
            <a:ext cx="3460795" cy="28717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1D02B3-4D14-24C8-8873-AF47EC7F5677}"/>
              </a:ext>
            </a:extLst>
          </p:cNvPr>
          <p:cNvSpPr txBox="1"/>
          <p:nvPr/>
        </p:nvSpPr>
        <p:spPr>
          <a:xfrm>
            <a:off x="4650867" y="3586163"/>
            <a:ext cx="18703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키워드를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333F5-A72C-B4EC-53E5-082CCBC5E27D}"/>
              </a:ext>
            </a:extLst>
          </p:cNvPr>
          <p:cNvSpPr txBox="1"/>
          <p:nvPr/>
        </p:nvSpPr>
        <p:spPr>
          <a:xfrm>
            <a:off x="4650867" y="4239697"/>
            <a:ext cx="75597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1,235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DC321411-8456-0051-92E3-302F1D7C64DC}"/>
              </a:ext>
            </a:extLst>
          </p:cNvPr>
          <p:cNvSpPr/>
          <p:nvPr/>
        </p:nvSpPr>
        <p:spPr>
          <a:xfrm>
            <a:off x="4653667" y="4715013"/>
            <a:ext cx="2880984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제공해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27C92B-0637-499E-835B-9738BD3C2B23}"/>
              </a:ext>
            </a:extLst>
          </p:cNvPr>
          <p:cNvSpPr/>
          <p:nvPr/>
        </p:nvSpPr>
        <p:spPr>
          <a:xfrm>
            <a:off x="8035883" y="2138647"/>
            <a:ext cx="3460795" cy="47193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E3471C-DBFD-5C2A-98B9-DF2CBAC86D25}"/>
              </a:ext>
            </a:extLst>
          </p:cNvPr>
          <p:cNvSpPr txBox="1"/>
          <p:nvPr/>
        </p:nvSpPr>
        <p:spPr>
          <a:xfrm>
            <a:off x="8305666" y="1738597"/>
            <a:ext cx="18703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키워드를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56459C-8BFE-404D-35B1-9B4733B9EF79}"/>
              </a:ext>
            </a:extLst>
          </p:cNvPr>
          <p:cNvSpPr txBox="1"/>
          <p:nvPr/>
        </p:nvSpPr>
        <p:spPr>
          <a:xfrm>
            <a:off x="8305666" y="2392132"/>
            <a:ext cx="8200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5,358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852F1EB3-2078-9039-74FC-3AA969889C31}"/>
              </a:ext>
            </a:extLst>
          </p:cNvPr>
          <p:cNvSpPr/>
          <p:nvPr/>
        </p:nvSpPr>
        <p:spPr>
          <a:xfrm>
            <a:off x="8308465" y="2867448"/>
            <a:ext cx="2880984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B845A-D11B-AB1D-AF4E-B63E50901E74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2925A-CBF8-91B5-82E6-1BCCF000F3DD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23405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3">
            <a:extLst>
              <a:ext uri="{FF2B5EF4-FFF2-40B4-BE49-F238E27FC236}">
                <a16:creationId xmlns:a16="http://schemas.microsoft.com/office/drawing/2014/main" id="{0F19F052-679D-4E2B-9A05-C37E3D3C5A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4763496"/>
              </p:ext>
            </p:extLst>
          </p:nvPr>
        </p:nvGraphicFramePr>
        <p:xfrm>
          <a:off x="697707" y="2647949"/>
          <a:ext cx="10717968" cy="3665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2ACB3A-42E6-3762-DB1D-DE400C6335C1}"/>
              </a:ext>
            </a:extLst>
          </p:cNvPr>
          <p:cNvSpPr txBox="1"/>
          <p:nvPr/>
        </p:nvSpPr>
        <p:spPr>
          <a:xfrm>
            <a:off x="3711541" y="1737527"/>
            <a:ext cx="4768933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부제목을 정말 멋지게 내용을 채워서 그 </a:t>
            </a:r>
            <a:r>
              <a:rPr lang="ko-KR" altLang="en-US" sz="1800" dirty="0" err="1">
                <a:solidFill>
                  <a:schemeClr val="accent2">
                    <a:lumMod val="75000"/>
                    <a:lumOff val="25000"/>
                  </a:schemeClr>
                </a:solidFill>
              </a:rPr>
              <a:t>어떤것보다</a:t>
            </a:r>
            <a:r>
              <a:rPr lang="ko-KR" altLang="en-US" sz="18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8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800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4F32FA87-1AAC-6BA8-A619-603F1585D7FA}"/>
              </a:ext>
            </a:extLst>
          </p:cNvPr>
          <p:cNvSpPr/>
          <p:nvPr/>
        </p:nvSpPr>
        <p:spPr>
          <a:xfrm>
            <a:off x="8062886" y="3105151"/>
            <a:ext cx="1790700" cy="1125960"/>
          </a:xfrm>
          <a:custGeom>
            <a:avLst/>
            <a:gdLst>
              <a:gd name="connsiteX0" fmla="*/ 120447 w 1790700"/>
              <a:gd name="connsiteY0" fmla="*/ 0 h 1125960"/>
              <a:gd name="connsiteX1" fmla="*/ 1670253 w 1790700"/>
              <a:gd name="connsiteY1" fmla="*/ 0 h 1125960"/>
              <a:gd name="connsiteX2" fmla="*/ 1790700 w 1790700"/>
              <a:gd name="connsiteY2" fmla="*/ 120447 h 1125960"/>
              <a:gd name="connsiteX3" fmla="*/ 1790700 w 1790700"/>
              <a:gd name="connsiteY3" fmla="*/ 809649 h 1125960"/>
              <a:gd name="connsiteX4" fmla="*/ 1670253 w 1790700"/>
              <a:gd name="connsiteY4" fmla="*/ 930096 h 1125960"/>
              <a:gd name="connsiteX5" fmla="*/ 578028 w 1790700"/>
              <a:gd name="connsiteY5" fmla="*/ 930096 h 1125960"/>
              <a:gd name="connsiteX6" fmla="*/ 237222 w 1790700"/>
              <a:gd name="connsiteY6" fmla="*/ 1125960 h 1125960"/>
              <a:gd name="connsiteX7" fmla="*/ 236834 w 1790700"/>
              <a:gd name="connsiteY7" fmla="*/ 930096 h 1125960"/>
              <a:gd name="connsiteX8" fmla="*/ 120447 w 1790700"/>
              <a:gd name="connsiteY8" fmla="*/ 930096 h 1125960"/>
              <a:gd name="connsiteX9" fmla="*/ 0 w 1790700"/>
              <a:gd name="connsiteY9" fmla="*/ 809649 h 1125960"/>
              <a:gd name="connsiteX10" fmla="*/ 0 w 1790700"/>
              <a:gd name="connsiteY10" fmla="*/ 120447 h 1125960"/>
              <a:gd name="connsiteX11" fmla="*/ 120447 w 1790700"/>
              <a:gd name="connsiteY11" fmla="*/ 0 h 112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700" h="1125960">
                <a:moveTo>
                  <a:pt x="120447" y="0"/>
                </a:moveTo>
                <a:lnTo>
                  <a:pt x="1670253" y="0"/>
                </a:lnTo>
                <a:cubicBezTo>
                  <a:pt x="1736774" y="0"/>
                  <a:pt x="1790700" y="53926"/>
                  <a:pt x="1790700" y="120447"/>
                </a:cubicBezTo>
                <a:lnTo>
                  <a:pt x="1790700" y="809649"/>
                </a:lnTo>
                <a:cubicBezTo>
                  <a:pt x="1790700" y="876170"/>
                  <a:pt x="1736774" y="930096"/>
                  <a:pt x="1670253" y="930096"/>
                </a:cubicBezTo>
                <a:lnTo>
                  <a:pt x="578028" y="930096"/>
                </a:lnTo>
                <a:lnTo>
                  <a:pt x="237222" y="1125960"/>
                </a:lnTo>
                <a:lnTo>
                  <a:pt x="236834" y="930096"/>
                </a:lnTo>
                <a:lnTo>
                  <a:pt x="120447" y="930096"/>
                </a:lnTo>
                <a:cubicBezTo>
                  <a:pt x="53926" y="930096"/>
                  <a:pt x="0" y="876170"/>
                  <a:pt x="0" y="809649"/>
                </a:cubicBezTo>
                <a:lnTo>
                  <a:pt x="0" y="120447"/>
                </a:lnTo>
                <a:cubicBezTo>
                  <a:pt x="0" y="53926"/>
                  <a:pt x="53926" y="0"/>
                  <a:pt x="1204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23F3C-70C5-17F5-5485-603C04A2CB58}"/>
              </a:ext>
            </a:extLst>
          </p:cNvPr>
          <p:cNvSpPr txBox="1"/>
          <p:nvPr/>
        </p:nvSpPr>
        <p:spPr>
          <a:xfrm>
            <a:off x="8475989" y="3366965"/>
            <a:ext cx="96449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269F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+25%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269F7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DBA29F0D-8DF2-9B08-03A5-A5C92CF2BFBB}"/>
              </a:ext>
            </a:extLst>
          </p:cNvPr>
          <p:cNvSpPr/>
          <p:nvPr/>
        </p:nvSpPr>
        <p:spPr>
          <a:xfrm flipV="1">
            <a:off x="4739294" y="4714875"/>
            <a:ext cx="1790700" cy="1125960"/>
          </a:xfrm>
          <a:custGeom>
            <a:avLst/>
            <a:gdLst>
              <a:gd name="connsiteX0" fmla="*/ 120447 w 1790700"/>
              <a:gd name="connsiteY0" fmla="*/ 0 h 1125960"/>
              <a:gd name="connsiteX1" fmla="*/ 1670253 w 1790700"/>
              <a:gd name="connsiteY1" fmla="*/ 0 h 1125960"/>
              <a:gd name="connsiteX2" fmla="*/ 1790700 w 1790700"/>
              <a:gd name="connsiteY2" fmla="*/ 120447 h 1125960"/>
              <a:gd name="connsiteX3" fmla="*/ 1790700 w 1790700"/>
              <a:gd name="connsiteY3" fmla="*/ 809649 h 1125960"/>
              <a:gd name="connsiteX4" fmla="*/ 1670253 w 1790700"/>
              <a:gd name="connsiteY4" fmla="*/ 930096 h 1125960"/>
              <a:gd name="connsiteX5" fmla="*/ 578028 w 1790700"/>
              <a:gd name="connsiteY5" fmla="*/ 930096 h 1125960"/>
              <a:gd name="connsiteX6" fmla="*/ 237222 w 1790700"/>
              <a:gd name="connsiteY6" fmla="*/ 1125960 h 1125960"/>
              <a:gd name="connsiteX7" fmla="*/ 236834 w 1790700"/>
              <a:gd name="connsiteY7" fmla="*/ 930096 h 1125960"/>
              <a:gd name="connsiteX8" fmla="*/ 120447 w 1790700"/>
              <a:gd name="connsiteY8" fmla="*/ 930096 h 1125960"/>
              <a:gd name="connsiteX9" fmla="*/ 0 w 1790700"/>
              <a:gd name="connsiteY9" fmla="*/ 809649 h 1125960"/>
              <a:gd name="connsiteX10" fmla="*/ 0 w 1790700"/>
              <a:gd name="connsiteY10" fmla="*/ 120447 h 1125960"/>
              <a:gd name="connsiteX11" fmla="*/ 120447 w 1790700"/>
              <a:gd name="connsiteY11" fmla="*/ 0 h 112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700" h="1125960">
                <a:moveTo>
                  <a:pt x="120447" y="0"/>
                </a:moveTo>
                <a:lnTo>
                  <a:pt x="1670253" y="0"/>
                </a:lnTo>
                <a:cubicBezTo>
                  <a:pt x="1736774" y="0"/>
                  <a:pt x="1790700" y="53926"/>
                  <a:pt x="1790700" y="120447"/>
                </a:cubicBezTo>
                <a:lnTo>
                  <a:pt x="1790700" y="809649"/>
                </a:lnTo>
                <a:cubicBezTo>
                  <a:pt x="1790700" y="876170"/>
                  <a:pt x="1736774" y="930096"/>
                  <a:pt x="1670253" y="930096"/>
                </a:cubicBezTo>
                <a:lnTo>
                  <a:pt x="578028" y="930096"/>
                </a:lnTo>
                <a:lnTo>
                  <a:pt x="237222" y="1125960"/>
                </a:lnTo>
                <a:lnTo>
                  <a:pt x="236834" y="930096"/>
                </a:lnTo>
                <a:lnTo>
                  <a:pt x="120447" y="930096"/>
                </a:lnTo>
                <a:cubicBezTo>
                  <a:pt x="53926" y="930096"/>
                  <a:pt x="0" y="876170"/>
                  <a:pt x="0" y="809649"/>
                </a:cubicBezTo>
                <a:lnTo>
                  <a:pt x="0" y="120447"/>
                </a:lnTo>
                <a:cubicBezTo>
                  <a:pt x="0" y="53926"/>
                  <a:pt x="53926" y="0"/>
                  <a:pt x="1204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8F6EDE-E68C-A49E-5C3B-0C55BD8A9DD1}"/>
              </a:ext>
            </a:extLst>
          </p:cNvPr>
          <p:cNvSpPr txBox="1"/>
          <p:nvPr/>
        </p:nvSpPr>
        <p:spPr>
          <a:xfrm>
            <a:off x="5173238" y="5205291"/>
            <a:ext cx="92281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5F4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-85%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F5F47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B54FE-79DC-C14C-8EA5-410F9731155A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73FFA-90F2-09AE-F734-2077D20B5B4F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664154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래픽 30" descr="남성 사무직 근로자 단색으로 채워진">
            <a:extLst>
              <a:ext uri="{FF2B5EF4-FFF2-40B4-BE49-F238E27FC236}">
                <a16:creationId xmlns:a16="http://schemas.microsoft.com/office/drawing/2014/main" id="{02BE6B9A-6D76-E9C1-3F47-D754BF790042}"/>
              </a:ext>
            </a:extLst>
          </p:cNvPr>
          <p:cNvGrpSpPr/>
          <p:nvPr/>
        </p:nvGrpSpPr>
        <p:grpSpPr>
          <a:xfrm>
            <a:off x="2602779" y="2925335"/>
            <a:ext cx="801649" cy="988496"/>
            <a:chOff x="2602775" y="2925335"/>
            <a:chExt cx="801649" cy="988496"/>
          </a:xfrm>
          <a:solidFill>
            <a:schemeClr val="accent3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38828F-7546-0BB2-6F88-1E6EBC0276A2}"/>
                </a:ext>
              </a:extLst>
            </p:cNvPr>
            <p:cNvSpPr/>
            <p:nvPr/>
          </p:nvSpPr>
          <p:spPr>
            <a:xfrm>
              <a:off x="2940992" y="3489031"/>
              <a:ext cx="125265" cy="75159"/>
            </a:xfrm>
            <a:custGeom>
              <a:avLst/>
              <a:gdLst>
                <a:gd name="connsiteX0" fmla="*/ 24302 w 125265"/>
                <a:gd name="connsiteY0" fmla="*/ 75159 h 75159"/>
                <a:gd name="connsiteX1" fmla="*/ 100964 w 125265"/>
                <a:gd name="connsiteY1" fmla="*/ 75159 h 75159"/>
                <a:gd name="connsiteX2" fmla="*/ 125266 w 125265"/>
                <a:gd name="connsiteY2" fmla="*/ 0 h 75159"/>
                <a:gd name="connsiteX3" fmla="*/ 0 w 125265"/>
                <a:gd name="connsiteY3" fmla="*/ 0 h 75159"/>
                <a:gd name="connsiteX4" fmla="*/ 24302 w 125265"/>
                <a:gd name="connsiteY4" fmla="*/ 75159 h 7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65" h="75159">
                  <a:moveTo>
                    <a:pt x="24302" y="75159"/>
                  </a:moveTo>
                  <a:lnTo>
                    <a:pt x="100964" y="75159"/>
                  </a:lnTo>
                  <a:lnTo>
                    <a:pt x="125266" y="0"/>
                  </a:lnTo>
                  <a:lnTo>
                    <a:pt x="0" y="0"/>
                  </a:lnTo>
                  <a:lnTo>
                    <a:pt x="24302" y="75159"/>
                  </a:lnTo>
                  <a:close/>
                </a:path>
              </a:pathLst>
            </a:custGeom>
            <a:grpFill/>
            <a:ln w="1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4B4170D-6AE9-1457-0959-3F8679A66DE9}"/>
                </a:ext>
              </a:extLst>
            </p:cNvPr>
            <p:cNvSpPr/>
            <p:nvPr/>
          </p:nvSpPr>
          <p:spPr>
            <a:xfrm>
              <a:off x="2950136" y="3589243"/>
              <a:ext cx="106976" cy="300637"/>
            </a:xfrm>
            <a:custGeom>
              <a:avLst/>
              <a:gdLst>
                <a:gd name="connsiteX0" fmla="*/ 17036 w 106976"/>
                <a:gd name="connsiteY0" fmla="*/ 0 h 300637"/>
                <a:gd name="connsiteX1" fmla="*/ 0 w 106976"/>
                <a:gd name="connsiteY1" fmla="*/ 247149 h 300637"/>
                <a:gd name="connsiteX2" fmla="*/ 53488 w 106976"/>
                <a:gd name="connsiteY2" fmla="*/ 300638 h 300637"/>
                <a:gd name="connsiteX3" fmla="*/ 106977 w 106976"/>
                <a:gd name="connsiteY3" fmla="*/ 247149 h 300637"/>
                <a:gd name="connsiteX4" fmla="*/ 89941 w 106976"/>
                <a:gd name="connsiteY4" fmla="*/ 0 h 300637"/>
                <a:gd name="connsiteX5" fmla="*/ 17036 w 106976"/>
                <a:gd name="connsiteY5" fmla="*/ 0 h 30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976" h="300637">
                  <a:moveTo>
                    <a:pt x="17036" y="0"/>
                  </a:moveTo>
                  <a:lnTo>
                    <a:pt x="0" y="247149"/>
                  </a:lnTo>
                  <a:lnTo>
                    <a:pt x="53488" y="300638"/>
                  </a:lnTo>
                  <a:lnTo>
                    <a:pt x="106977" y="247149"/>
                  </a:lnTo>
                  <a:lnTo>
                    <a:pt x="89941" y="0"/>
                  </a:lnTo>
                  <a:lnTo>
                    <a:pt x="17036" y="0"/>
                  </a:lnTo>
                  <a:close/>
                </a:path>
              </a:pathLst>
            </a:custGeom>
            <a:grpFill/>
            <a:ln w="1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4B591FC-C396-5560-F658-ACE229FB32B5}"/>
                </a:ext>
              </a:extLst>
            </p:cNvPr>
            <p:cNvSpPr/>
            <p:nvPr/>
          </p:nvSpPr>
          <p:spPr>
            <a:xfrm>
              <a:off x="2602775" y="2925335"/>
              <a:ext cx="801649" cy="988496"/>
            </a:xfrm>
            <a:custGeom>
              <a:avLst/>
              <a:gdLst>
                <a:gd name="connsiteX0" fmla="*/ 801625 w 801649"/>
                <a:gd name="connsiteY0" fmla="*/ 700987 h 988496"/>
                <a:gd name="connsiteX1" fmla="*/ 754851 w 801649"/>
                <a:gd name="connsiteY1" fmla="*/ 607037 h 988496"/>
                <a:gd name="connsiteX2" fmla="*/ 595312 w 801649"/>
                <a:gd name="connsiteY2" fmla="*/ 524437 h 988496"/>
                <a:gd name="connsiteX3" fmla="*/ 533870 w 801649"/>
                <a:gd name="connsiteY3" fmla="*/ 499221 h 988496"/>
                <a:gd name="connsiteX4" fmla="*/ 526103 w 801649"/>
                <a:gd name="connsiteY4" fmla="*/ 487634 h 988496"/>
                <a:gd name="connsiteX5" fmla="*/ 526103 w 801649"/>
                <a:gd name="connsiteY5" fmla="*/ 456894 h 988496"/>
                <a:gd name="connsiteX6" fmla="*/ 601087 w 801649"/>
                <a:gd name="connsiteY6" fmla="*/ 304533 h 988496"/>
                <a:gd name="connsiteX7" fmla="*/ 633005 w 801649"/>
                <a:gd name="connsiteY7" fmla="*/ 249780 h 988496"/>
                <a:gd name="connsiteX8" fmla="*/ 638592 w 801649"/>
                <a:gd name="connsiteY8" fmla="*/ 213991 h 988496"/>
                <a:gd name="connsiteX9" fmla="*/ 507426 w 801649"/>
                <a:gd name="connsiteY9" fmla="*/ 23588 h 988496"/>
                <a:gd name="connsiteX10" fmla="*/ 489062 w 801649"/>
                <a:gd name="connsiteY10" fmla="*/ 25229 h 988496"/>
                <a:gd name="connsiteX11" fmla="*/ 476410 w 801649"/>
                <a:gd name="connsiteY11" fmla="*/ 33997 h 988496"/>
                <a:gd name="connsiteX12" fmla="*/ 462418 w 801649"/>
                <a:gd name="connsiteY12" fmla="*/ 14869 h 988496"/>
                <a:gd name="connsiteX13" fmla="*/ 444342 w 801649"/>
                <a:gd name="connsiteY13" fmla="*/ 3357 h 988496"/>
                <a:gd name="connsiteX14" fmla="*/ 404884 w 801649"/>
                <a:gd name="connsiteY14" fmla="*/ 0 h 988496"/>
                <a:gd name="connsiteX15" fmla="*/ 174270 w 801649"/>
                <a:gd name="connsiteY15" fmla="*/ 191156 h 988496"/>
                <a:gd name="connsiteX16" fmla="*/ 173768 w 801649"/>
                <a:gd name="connsiteY16" fmla="*/ 193886 h 988496"/>
                <a:gd name="connsiteX17" fmla="*/ 136740 w 801649"/>
                <a:gd name="connsiteY17" fmla="*/ 284917 h 988496"/>
                <a:gd name="connsiteX18" fmla="*/ 200475 w 801649"/>
                <a:gd name="connsiteY18" fmla="*/ 284917 h 988496"/>
                <a:gd name="connsiteX19" fmla="*/ 200475 w 801649"/>
                <a:gd name="connsiteY19" fmla="*/ 300638 h 988496"/>
                <a:gd name="connsiteX20" fmla="*/ 275509 w 801649"/>
                <a:gd name="connsiteY20" fmla="*/ 456806 h 988496"/>
                <a:gd name="connsiteX21" fmla="*/ 275509 w 801649"/>
                <a:gd name="connsiteY21" fmla="*/ 487572 h 988496"/>
                <a:gd name="connsiteX22" fmla="*/ 267743 w 801649"/>
                <a:gd name="connsiteY22" fmla="*/ 499159 h 988496"/>
                <a:gd name="connsiteX23" fmla="*/ 206363 w 801649"/>
                <a:gd name="connsiteY23" fmla="*/ 524324 h 988496"/>
                <a:gd name="connsiteX24" fmla="*/ 47100 w 801649"/>
                <a:gd name="connsiteY24" fmla="*/ 606637 h 988496"/>
                <a:gd name="connsiteX25" fmla="*/ 0 w 801649"/>
                <a:gd name="connsiteY25" fmla="*/ 701488 h 988496"/>
                <a:gd name="connsiteX26" fmla="*/ 0 w 801649"/>
                <a:gd name="connsiteY26" fmla="*/ 920703 h 988496"/>
                <a:gd name="connsiteX27" fmla="*/ 10021 w 801649"/>
                <a:gd name="connsiteY27" fmla="*/ 928218 h 988496"/>
                <a:gd name="connsiteX28" fmla="*/ 291869 w 801649"/>
                <a:gd name="connsiteY28" fmla="*/ 986943 h 988496"/>
                <a:gd name="connsiteX29" fmla="*/ 321344 w 801649"/>
                <a:gd name="connsiteY29" fmla="*/ 988471 h 988496"/>
                <a:gd name="connsiteX30" fmla="*/ 272591 w 801649"/>
                <a:gd name="connsiteY30" fmla="*/ 551294 h 988496"/>
                <a:gd name="connsiteX31" fmla="*/ 286758 w 801649"/>
                <a:gd name="connsiteY31" fmla="*/ 545482 h 988496"/>
                <a:gd name="connsiteX32" fmla="*/ 325615 w 801649"/>
                <a:gd name="connsiteY32" fmla="*/ 487572 h 988496"/>
                <a:gd name="connsiteX33" fmla="*/ 325615 w 801649"/>
                <a:gd name="connsiteY33" fmla="*/ 486319 h 988496"/>
                <a:gd name="connsiteX34" fmla="*/ 476009 w 801649"/>
                <a:gd name="connsiteY34" fmla="*/ 486319 h 988496"/>
                <a:gd name="connsiteX35" fmla="*/ 476009 w 801649"/>
                <a:gd name="connsiteY35" fmla="*/ 487572 h 988496"/>
                <a:gd name="connsiteX36" fmla="*/ 514842 w 801649"/>
                <a:gd name="connsiteY36" fmla="*/ 545507 h 988496"/>
                <a:gd name="connsiteX37" fmla="*/ 529009 w 801649"/>
                <a:gd name="connsiteY37" fmla="*/ 551319 h 988496"/>
                <a:gd name="connsiteX38" fmla="*/ 480243 w 801649"/>
                <a:gd name="connsiteY38" fmla="*/ 988496 h 988496"/>
                <a:gd name="connsiteX39" fmla="*/ 509706 w 801649"/>
                <a:gd name="connsiteY39" fmla="*/ 986968 h 988496"/>
                <a:gd name="connsiteX40" fmla="*/ 791629 w 801649"/>
                <a:gd name="connsiteY40" fmla="*/ 928243 h 988496"/>
                <a:gd name="connsiteX41" fmla="*/ 801650 w 801649"/>
                <a:gd name="connsiteY41" fmla="*/ 920728 h 988496"/>
                <a:gd name="connsiteX42" fmla="*/ 250581 w 801649"/>
                <a:gd name="connsiteY42" fmla="*/ 300638 h 988496"/>
                <a:gd name="connsiteX43" fmla="*/ 250581 w 801649"/>
                <a:gd name="connsiteY43" fmla="*/ 284917 h 988496"/>
                <a:gd name="connsiteX44" fmla="*/ 337879 w 801649"/>
                <a:gd name="connsiteY44" fmla="*/ 284917 h 988496"/>
                <a:gd name="connsiteX45" fmla="*/ 505484 w 801649"/>
                <a:gd name="connsiteY45" fmla="*/ 167593 h 988496"/>
                <a:gd name="connsiteX46" fmla="*/ 551219 w 801649"/>
                <a:gd name="connsiteY46" fmla="*/ 173481 h 988496"/>
                <a:gd name="connsiteX47" fmla="*/ 551219 w 801649"/>
                <a:gd name="connsiteY47" fmla="*/ 300638 h 988496"/>
                <a:gd name="connsiteX48" fmla="*/ 400900 w 801649"/>
                <a:gd name="connsiteY48" fmla="*/ 450956 h 988496"/>
                <a:gd name="connsiteX49" fmla="*/ 250581 w 801649"/>
                <a:gd name="connsiteY49" fmla="*/ 300638 h 988496"/>
                <a:gd name="connsiteX50" fmla="*/ 701475 w 801649"/>
                <a:gd name="connsiteY50" fmla="*/ 764120 h 988496"/>
                <a:gd name="connsiteX51" fmla="*/ 588736 w 801649"/>
                <a:gd name="connsiteY51" fmla="*/ 764120 h 988496"/>
                <a:gd name="connsiteX52" fmla="*/ 588736 w 801649"/>
                <a:gd name="connsiteY52" fmla="*/ 739067 h 988496"/>
                <a:gd name="connsiteX53" fmla="*/ 701475 w 801649"/>
                <a:gd name="connsiteY53" fmla="*/ 739067 h 98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01649" h="988496">
                  <a:moveTo>
                    <a:pt x="801625" y="700987"/>
                  </a:moveTo>
                  <a:cubicBezTo>
                    <a:pt x="800921" y="664237"/>
                    <a:pt x="783749" y="629748"/>
                    <a:pt x="754851" y="607037"/>
                  </a:cubicBezTo>
                  <a:cubicBezTo>
                    <a:pt x="708051" y="568731"/>
                    <a:pt x="653047" y="545081"/>
                    <a:pt x="595312" y="524437"/>
                  </a:cubicBezTo>
                  <a:lnTo>
                    <a:pt x="533870" y="499221"/>
                  </a:lnTo>
                  <a:cubicBezTo>
                    <a:pt x="529171" y="497291"/>
                    <a:pt x="526103" y="492714"/>
                    <a:pt x="526103" y="487634"/>
                  </a:cubicBezTo>
                  <a:lnTo>
                    <a:pt x="526103" y="456894"/>
                  </a:lnTo>
                  <a:cubicBezTo>
                    <a:pt x="572490" y="419768"/>
                    <a:pt x="599967" y="363938"/>
                    <a:pt x="601087" y="304533"/>
                  </a:cubicBezTo>
                  <a:lnTo>
                    <a:pt x="633005" y="249780"/>
                  </a:lnTo>
                  <a:cubicBezTo>
                    <a:pt x="637784" y="238492"/>
                    <a:pt x="639703" y="226199"/>
                    <a:pt x="638592" y="213991"/>
                  </a:cubicBezTo>
                  <a:cubicBezTo>
                    <a:pt x="631331" y="131897"/>
                    <a:pt x="581544" y="59625"/>
                    <a:pt x="507426" y="23588"/>
                  </a:cubicBezTo>
                  <a:cubicBezTo>
                    <a:pt x="501456" y="20787"/>
                    <a:pt x="494441" y="21413"/>
                    <a:pt x="489062" y="25229"/>
                  </a:cubicBezTo>
                  <a:lnTo>
                    <a:pt x="476410" y="33997"/>
                  </a:lnTo>
                  <a:lnTo>
                    <a:pt x="462418" y="14869"/>
                  </a:lnTo>
                  <a:cubicBezTo>
                    <a:pt x="458111" y="8836"/>
                    <a:pt x="451631" y="4709"/>
                    <a:pt x="444342" y="3357"/>
                  </a:cubicBezTo>
                  <a:cubicBezTo>
                    <a:pt x="431310" y="1108"/>
                    <a:pt x="418108" y="-15"/>
                    <a:pt x="404884" y="0"/>
                  </a:cubicBezTo>
                  <a:cubicBezTo>
                    <a:pt x="292062" y="15"/>
                    <a:pt x="195210" y="80294"/>
                    <a:pt x="174270" y="191156"/>
                  </a:cubicBezTo>
                  <a:lnTo>
                    <a:pt x="173768" y="193886"/>
                  </a:lnTo>
                  <a:cubicBezTo>
                    <a:pt x="167687" y="226415"/>
                    <a:pt x="155091" y="257378"/>
                    <a:pt x="136740" y="284917"/>
                  </a:cubicBezTo>
                  <a:lnTo>
                    <a:pt x="200475" y="284917"/>
                  </a:lnTo>
                  <a:lnTo>
                    <a:pt x="200475" y="300638"/>
                  </a:lnTo>
                  <a:cubicBezTo>
                    <a:pt x="200479" y="361387"/>
                    <a:pt x="228085" y="418842"/>
                    <a:pt x="275509" y="456806"/>
                  </a:cubicBezTo>
                  <a:lnTo>
                    <a:pt x="275509" y="487572"/>
                  </a:lnTo>
                  <a:cubicBezTo>
                    <a:pt x="275509" y="492651"/>
                    <a:pt x="272441" y="497228"/>
                    <a:pt x="267743" y="499159"/>
                  </a:cubicBezTo>
                  <a:lnTo>
                    <a:pt x="206363" y="524324"/>
                  </a:lnTo>
                  <a:cubicBezTo>
                    <a:pt x="148590" y="544981"/>
                    <a:pt x="93624" y="568593"/>
                    <a:pt x="47100" y="606637"/>
                  </a:cubicBezTo>
                  <a:cubicBezTo>
                    <a:pt x="17877" y="629515"/>
                    <a:pt x="565" y="664379"/>
                    <a:pt x="0" y="701488"/>
                  </a:cubicBezTo>
                  <a:lnTo>
                    <a:pt x="0" y="920703"/>
                  </a:lnTo>
                  <a:lnTo>
                    <a:pt x="10021" y="928218"/>
                  </a:lnTo>
                  <a:cubicBezTo>
                    <a:pt x="64950" y="969418"/>
                    <a:pt x="210221" y="982696"/>
                    <a:pt x="291869" y="986943"/>
                  </a:cubicBezTo>
                  <a:lnTo>
                    <a:pt x="321344" y="988471"/>
                  </a:lnTo>
                  <a:lnTo>
                    <a:pt x="272591" y="551294"/>
                  </a:lnTo>
                  <a:lnTo>
                    <a:pt x="286758" y="545482"/>
                  </a:lnTo>
                  <a:cubicBezTo>
                    <a:pt x="310292" y="535889"/>
                    <a:pt x="325659" y="512985"/>
                    <a:pt x="325615" y="487572"/>
                  </a:cubicBezTo>
                  <a:lnTo>
                    <a:pt x="325615" y="486319"/>
                  </a:lnTo>
                  <a:cubicBezTo>
                    <a:pt x="373815" y="506003"/>
                    <a:pt x="427810" y="506003"/>
                    <a:pt x="476009" y="486319"/>
                  </a:cubicBezTo>
                  <a:lnTo>
                    <a:pt x="476009" y="487572"/>
                  </a:lnTo>
                  <a:cubicBezTo>
                    <a:pt x="475951" y="512988"/>
                    <a:pt x="491309" y="535903"/>
                    <a:pt x="514842" y="545507"/>
                  </a:cubicBezTo>
                  <a:lnTo>
                    <a:pt x="529009" y="551319"/>
                  </a:lnTo>
                  <a:lnTo>
                    <a:pt x="480243" y="988496"/>
                  </a:lnTo>
                  <a:lnTo>
                    <a:pt x="509706" y="986968"/>
                  </a:lnTo>
                  <a:cubicBezTo>
                    <a:pt x="591417" y="982721"/>
                    <a:pt x="736687" y="969431"/>
                    <a:pt x="791629" y="928243"/>
                  </a:cubicBezTo>
                  <a:lnTo>
                    <a:pt x="801650" y="920728"/>
                  </a:lnTo>
                  <a:close/>
                  <a:moveTo>
                    <a:pt x="250581" y="300638"/>
                  </a:moveTo>
                  <a:lnTo>
                    <a:pt x="250581" y="284917"/>
                  </a:lnTo>
                  <a:lnTo>
                    <a:pt x="337879" y="284917"/>
                  </a:lnTo>
                  <a:cubicBezTo>
                    <a:pt x="466652" y="284917"/>
                    <a:pt x="449140" y="182287"/>
                    <a:pt x="505484" y="167593"/>
                  </a:cubicBezTo>
                  <a:cubicBezTo>
                    <a:pt x="520970" y="164709"/>
                    <a:pt x="536969" y="166769"/>
                    <a:pt x="551219" y="173481"/>
                  </a:cubicBezTo>
                  <a:lnTo>
                    <a:pt x="551219" y="300638"/>
                  </a:lnTo>
                  <a:cubicBezTo>
                    <a:pt x="551219" y="383656"/>
                    <a:pt x="483919" y="450956"/>
                    <a:pt x="400900" y="450956"/>
                  </a:cubicBezTo>
                  <a:cubicBezTo>
                    <a:pt x="317882" y="450956"/>
                    <a:pt x="250581" y="383656"/>
                    <a:pt x="250581" y="300638"/>
                  </a:cubicBezTo>
                  <a:close/>
                  <a:moveTo>
                    <a:pt x="701475" y="764120"/>
                  </a:moveTo>
                  <a:lnTo>
                    <a:pt x="588736" y="764120"/>
                  </a:lnTo>
                  <a:lnTo>
                    <a:pt x="588736" y="739067"/>
                  </a:lnTo>
                  <a:lnTo>
                    <a:pt x="701475" y="739067"/>
                  </a:lnTo>
                  <a:close/>
                </a:path>
              </a:pathLst>
            </a:custGeom>
            <a:grpFill/>
            <a:ln w="1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AC9F5D-B88E-3B1D-753C-E94B11E83872}"/>
              </a:ext>
            </a:extLst>
          </p:cNvPr>
          <p:cNvSpPr/>
          <p:nvPr/>
        </p:nvSpPr>
        <p:spPr>
          <a:xfrm>
            <a:off x="1231900" y="3831772"/>
            <a:ext cx="9728200" cy="5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CB7553-0F4F-26A6-2AE6-D45567D16D92}"/>
              </a:ext>
            </a:extLst>
          </p:cNvPr>
          <p:cNvSpPr/>
          <p:nvPr/>
        </p:nvSpPr>
        <p:spPr>
          <a:xfrm>
            <a:off x="1231901" y="3831772"/>
            <a:ext cx="3543300" cy="5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중요 내용 입력하기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9829C6-DDA8-8EE9-CF99-40315821A6DD}"/>
              </a:ext>
            </a:extLst>
          </p:cNvPr>
          <p:cNvSpPr/>
          <p:nvPr/>
        </p:nvSpPr>
        <p:spPr>
          <a:xfrm>
            <a:off x="7416801" y="3831772"/>
            <a:ext cx="3543300" cy="5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중요 내용 입력하기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AFA401-6A06-7BCF-079C-4FA42F2EF624}"/>
              </a:ext>
            </a:extLst>
          </p:cNvPr>
          <p:cNvSpPr/>
          <p:nvPr/>
        </p:nvSpPr>
        <p:spPr>
          <a:xfrm>
            <a:off x="1231900" y="4606472"/>
            <a:ext cx="9728200" cy="5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72A24E-6F51-E460-7892-60729E759819}"/>
              </a:ext>
            </a:extLst>
          </p:cNvPr>
          <p:cNvSpPr/>
          <p:nvPr/>
        </p:nvSpPr>
        <p:spPr>
          <a:xfrm>
            <a:off x="1231901" y="4606472"/>
            <a:ext cx="3543300" cy="5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중요 내용 입력하기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26504D8-4CDF-6FE5-086A-5E6EA73B097D}"/>
              </a:ext>
            </a:extLst>
          </p:cNvPr>
          <p:cNvSpPr/>
          <p:nvPr/>
        </p:nvSpPr>
        <p:spPr>
          <a:xfrm>
            <a:off x="7416801" y="4606472"/>
            <a:ext cx="3543300" cy="5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중요 내용 입력하기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A609E07-D07F-0F73-4524-75C9A47EECE9}"/>
              </a:ext>
            </a:extLst>
          </p:cNvPr>
          <p:cNvSpPr/>
          <p:nvPr/>
        </p:nvSpPr>
        <p:spPr>
          <a:xfrm>
            <a:off x="1231900" y="5381172"/>
            <a:ext cx="9728200" cy="5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B55F22-313E-7E80-1E79-6CE8EBB2425C}"/>
              </a:ext>
            </a:extLst>
          </p:cNvPr>
          <p:cNvSpPr/>
          <p:nvPr/>
        </p:nvSpPr>
        <p:spPr>
          <a:xfrm>
            <a:off x="1231901" y="5381172"/>
            <a:ext cx="3543300" cy="5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중요 내용 입력하기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F08D51-D866-5D6F-B087-15D295D97A99}"/>
              </a:ext>
            </a:extLst>
          </p:cNvPr>
          <p:cNvSpPr/>
          <p:nvPr/>
        </p:nvSpPr>
        <p:spPr>
          <a:xfrm>
            <a:off x="7416801" y="5381172"/>
            <a:ext cx="3543300" cy="5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중요 내용 입력하기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09A6E-DD50-3177-38DF-8418DB5EDAE1}"/>
              </a:ext>
            </a:extLst>
          </p:cNvPr>
          <p:cNvSpPr txBox="1"/>
          <p:nvPr/>
        </p:nvSpPr>
        <p:spPr>
          <a:xfrm>
            <a:off x="5669124" y="3978051"/>
            <a:ext cx="8537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27F050-6847-85C6-A0C2-DA4011C84DAE}"/>
              </a:ext>
            </a:extLst>
          </p:cNvPr>
          <p:cNvSpPr txBox="1"/>
          <p:nvPr/>
        </p:nvSpPr>
        <p:spPr>
          <a:xfrm>
            <a:off x="5669124" y="4752751"/>
            <a:ext cx="8537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32B6A-CAC7-EC59-6075-72043B88B365}"/>
              </a:ext>
            </a:extLst>
          </p:cNvPr>
          <p:cNvSpPr txBox="1"/>
          <p:nvPr/>
        </p:nvSpPr>
        <p:spPr>
          <a:xfrm>
            <a:off x="5669123" y="5527451"/>
            <a:ext cx="8537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B6C2B92-33EC-900C-C3C0-DD0676A8B508}"/>
              </a:ext>
            </a:extLst>
          </p:cNvPr>
          <p:cNvSpPr/>
          <p:nvPr/>
        </p:nvSpPr>
        <p:spPr>
          <a:xfrm>
            <a:off x="2092327" y="2167973"/>
            <a:ext cx="1822451" cy="50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</a:rPr>
              <a:t>키워드 입력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3D3F4C5-41F1-8CD1-6FE8-7CAD83B7CABF}"/>
              </a:ext>
            </a:extLst>
          </p:cNvPr>
          <p:cNvSpPr/>
          <p:nvPr/>
        </p:nvSpPr>
        <p:spPr>
          <a:xfrm>
            <a:off x="8277227" y="2167973"/>
            <a:ext cx="1822451" cy="50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</a:rPr>
              <a:t>키워드 입력</a:t>
            </a:r>
          </a:p>
        </p:txBody>
      </p:sp>
      <p:sp>
        <p:nvSpPr>
          <p:cNvPr id="39" name="그래픽 28" descr="여성 사무직 근로자 단색으로 채워진">
            <a:extLst>
              <a:ext uri="{FF2B5EF4-FFF2-40B4-BE49-F238E27FC236}">
                <a16:creationId xmlns:a16="http://schemas.microsoft.com/office/drawing/2014/main" id="{B1C5CCC9-0C81-2CAD-6731-6AD6E707CF58}"/>
              </a:ext>
            </a:extLst>
          </p:cNvPr>
          <p:cNvSpPr/>
          <p:nvPr/>
        </p:nvSpPr>
        <p:spPr>
          <a:xfrm>
            <a:off x="8800267" y="2924585"/>
            <a:ext cx="776647" cy="990477"/>
          </a:xfrm>
          <a:custGeom>
            <a:avLst/>
            <a:gdLst>
              <a:gd name="connsiteX0" fmla="*/ 776509 w 776646"/>
              <a:gd name="connsiteY0" fmla="*/ 701740 h 990477"/>
              <a:gd name="connsiteX1" fmla="*/ 730161 w 776646"/>
              <a:gd name="connsiteY1" fmla="*/ 608017 h 990477"/>
              <a:gd name="connsiteX2" fmla="*/ 561904 w 776646"/>
              <a:gd name="connsiteY2" fmla="*/ 518113 h 990477"/>
              <a:gd name="connsiteX3" fmla="*/ 638867 w 776646"/>
              <a:gd name="connsiteY3" fmla="*/ 498948 h 990477"/>
              <a:gd name="connsiteX4" fmla="*/ 592982 w 776646"/>
              <a:gd name="connsiteY4" fmla="*/ 412640 h 990477"/>
              <a:gd name="connsiteX5" fmla="*/ 624825 w 776646"/>
              <a:gd name="connsiteY5" fmla="*/ 183404 h 990477"/>
              <a:gd name="connsiteX6" fmla="*/ 574468 w 776646"/>
              <a:gd name="connsiteY6" fmla="*/ 75901 h 990477"/>
              <a:gd name="connsiteX7" fmla="*/ 511635 w 776646"/>
              <a:gd name="connsiteY7" fmla="*/ 75062 h 990477"/>
              <a:gd name="connsiteX8" fmla="*/ 413239 w 776646"/>
              <a:gd name="connsiteY8" fmla="*/ 8545 h 990477"/>
              <a:gd name="connsiteX9" fmla="*/ 228472 w 776646"/>
              <a:gd name="connsiteY9" fmla="*/ 32158 h 990477"/>
              <a:gd name="connsiteX10" fmla="*/ 157885 w 776646"/>
              <a:gd name="connsiteY10" fmla="*/ 210236 h 990477"/>
              <a:gd name="connsiteX11" fmla="*/ 164674 w 776646"/>
              <a:gd name="connsiteY11" fmla="*/ 452349 h 990477"/>
              <a:gd name="connsiteX12" fmla="*/ 137792 w 776646"/>
              <a:gd name="connsiteY12" fmla="*/ 519542 h 990477"/>
              <a:gd name="connsiteX13" fmla="*/ 207089 w 776646"/>
              <a:gd name="connsiteY13" fmla="*/ 521032 h 990477"/>
              <a:gd name="connsiteX14" fmla="*/ 46411 w 776646"/>
              <a:gd name="connsiteY14" fmla="*/ 608017 h 990477"/>
              <a:gd name="connsiteX15" fmla="*/ 0 w 776646"/>
              <a:gd name="connsiteY15" fmla="*/ 702241 h 990477"/>
              <a:gd name="connsiteX16" fmla="*/ 100 w 776646"/>
              <a:gd name="connsiteY16" fmla="*/ 922333 h 990477"/>
              <a:gd name="connsiteX17" fmla="*/ 11249 w 776646"/>
              <a:gd name="connsiteY17" fmla="*/ 929774 h 990477"/>
              <a:gd name="connsiteX18" fmla="*/ 324701 w 776646"/>
              <a:gd name="connsiteY18" fmla="*/ 989137 h 990477"/>
              <a:gd name="connsiteX19" fmla="*/ 356869 w 776646"/>
              <a:gd name="connsiteY19" fmla="*/ 990352 h 990477"/>
              <a:gd name="connsiteX20" fmla="*/ 274733 w 776646"/>
              <a:gd name="connsiteY20" fmla="*/ 610798 h 990477"/>
              <a:gd name="connsiteX21" fmla="*/ 388298 w 776646"/>
              <a:gd name="connsiteY21" fmla="*/ 627082 h 990477"/>
              <a:gd name="connsiteX22" fmla="*/ 501814 w 776646"/>
              <a:gd name="connsiteY22" fmla="*/ 610798 h 990477"/>
              <a:gd name="connsiteX23" fmla="*/ 419590 w 776646"/>
              <a:gd name="connsiteY23" fmla="*/ 990478 h 990477"/>
              <a:gd name="connsiteX24" fmla="*/ 451620 w 776646"/>
              <a:gd name="connsiteY24" fmla="*/ 989488 h 990477"/>
              <a:gd name="connsiteX25" fmla="*/ 766626 w 776646"/>
              <a:gd name="connsiteY25" fmla="*/ 928997 h 990477"/>
              <a:gd name="connsiteX26" fmla="*/ 776647 w 776646"/>
              <a:gd name="connsiteY26" fmla="*/ 921481 h 990477"/>
              <a:gd name="connsiteX27" fmla="*/ 237980 w 776646"/>
              <a:gd name="connsiteY27" fmla="*/ 301391 h 990477"/>
              <a:gd name="connsiteX28" fmla="*/ 237980 w 776646"/>
              <a:gd name="connsiteY28" fmla="*/ 238020 h 990477"/>
              <a:gd name="connsiteX29" fmla="*/ 256193 w 776646"/>
              <a:gd name="connsiteY29" fmla="*/ 235827 h 990477"/>
              <a:gd name="connsiteX30" fmla="*/ 377977 w 776646"/>
              <a:gd name="connsiteY30" fmla="*/ 201567 h 990477"/>
              <a:gd name="connsiteX31" fmla="*/ 482648 w 776646"/>
              <a:gd name="connsiteY31" fmla="*/ 136191 h 990477"/>
              <a:gd name="connsiteX32" fmla="*/ 499779 w 776646"/>
              <a:gd name="connsiteY32" fmla="*/ 136350 h 990477"/>
              <a:gd name="connsiteX33" fmla="*/ 503104 w 776646"/>
              <a:gd name="connsiteY33" fmla="*/ 142981 h 990477"/>
              <a:gd name="connsiteX34" fmla="*/ 523447 w 776646"/>
              <a:gd name="connsiteY34" fmla="*/ 224203 h 990477"/>
              <a:gd name="connsiteX35" fmla="*/ 538630 w 776646"/>
              <a:gd name="connsiteY35" fmla="*/ 248993 h 990477"/>
              <a:gd name="connsiteX36" fmla="*/ 538630 w 776646"/>
              <a:gd name="connsiteY36" fmla="*/ 301391 h 990477"/>
              <a:gd name="connsiteX37" fmla="*/ 388311 w 776646"/>
              <a:gd name="connsiteY37" fmla="*/ 451710 h 990477"/>
              <a:gd name="connsiteX38" fmla="*/ 388311 w 776646"/>
              <a:gd name="connsiteY38" fmla="*/ 451710 h 990477"/>
              <a:gd name="connsiteX39" fmla="*/ 237980 w 776646"/>
              <a:gd name="connsiteY39" fmla="*/ 301391 h 990477"/>
              <a:gd name="connsiteX40" fmla="*/ 388298 w 776646"/>
              <a:gd name="connsiteY40" fmla="*/ 576976 h 990477"/>
              <a:gd name="connsiteX41" fmla="*/ 263333 w 776646"/>
              <a:gd name="connsiteY41" fmla="*/ 552261 h 990477"/>
              <a:gd name="connsiteX42" fmla="*/ 274194 w 776646"/>
              <a:gd name="connsiteY42" fmla="*/ 547801 h 990477"/>
              <a:gd name="connsiteX43" fmla="*/ 313026 w 776646"/>
              <a:gd name="connsiteY43" fmla="*/ 489879 h 990477"/>
              <a:gd name="connsiteX44" fmla="*/ 313026 w 776646"/>
              <a:gd name="connsiteY44" fmla="*/ 487060 h 990477"/>
              <a:gd name="connsiteX45" fmla="*/ 463420 w 776646"/>
              <a:gd name="connsiteY45" fmla="*/ 487060 h 990477"/>
              <a:gd name="connsiteX46" fmla="*/ 463420 w 776646"/>
              <a:gd name="connsiteY46" fmla="*/ 489841 h 990477"/>
              <a:gd name="connsiteX47" fmla="*/ 502253 w 776646"/>
              <a:gd name="connsiteY47" fmla="*/ 547789 h 990477"/>
              <a:gd name="connsiteX48" fmla="*/ 513163 w 776646"/>
              <a:gd name="connsiteY48" fmla="*/ 552273 h 990477"/>
              <a:gd name="connsiteX49" fmla="*/ 388298 w 776646"/>
              <a:gd name="connsiteY49" fmla="*/ 576976 h 99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76646" h="990477">
                <a:moveTo>
                  <a:pt x="776509" y="701740"/>
                </a:moveTo>
                <a:cubicBezTo>
                  <a:pt x="775135" y="665318"/>
                  <a:pt x="758270" y="631217"/>
                  <a:pt x="730161" y="608017"/>
                </a:cubicBezTo>
                <a:cubicBezTo>
                  <a:pt x="690890" y="574683"/>
                  <a:pt x="637063" y="545998"/>
                  <a:pt x="561904" y="518113"/>
                </a:cubicBezTo>
                <a:cubicBezTo>
                  <a:pt x="588309" y="515242"/>
                  <a:pt x="614200" y="508795"/>
                  <a:pt x="638867" y="498948"/>
                </a:cubicBezTo>
                <a:cubicBezTo>
                  <a:pt x="638867" y="498948"/>
                  <a:pt x="610545" y="481999"/>
                  <a:pt x="592982" y="412640"/>
                </a:cubicBezTo>
                <a:cubicBezTo>
                  <a:pt x="581846" y="369060"/>
                  <a:pt x="624462" y="260104"/>
                  <a:pt x="624825" y="183404"/>
                </a:cubicBezTo>
                <a:cubicBezTo>
                  <a:pt x="624825" y="122024"/>
                  <a:pt x="607388" y="94553"/>
                  <a:pt x="574468" y="75901"/>
                </a:cubicBezTo>
                <a:cubicBezTo>
                  <a:pt x="555453" y="65128"/>
                  <a:pt x="511635" y="75062"/>
                  <a:pt x="511635" y="75062"/>
                </a:cubicBezTo>
                <a:cubicBezTo>
                  <a:pt x="511635" y="75062"/>
                  <a:pt x="488987" y="32158"/>
                  <a:pt x="413239" y="8545"/>
                </a:cubicBezTo>
                <a:cubicBezTo>
                  <a:pt x="350957" y="-8414"/>
                  <a:pt x="284487" y="80"/>
                  <a:pt x="228472" y="32158"/>
                </a:cubicBezTo>
                <a:cubicBezTo>
                  <a:pt x="181623" y="62422"/>
                  <a:pt x="158975" y="95705"/>
                  <a:pt x="157885" y="210236"/>
                </a:cubicBezTo>
                <a:cubicBezTo>
                  <a:pt x="156920" y="315183"/>
                  <a:pt x="171326" y="408406"/>
                  <a:pt x="164674" y="452349"/>
                </a:cubicBezTo>
                <a:cubicBezTo>
                  <a:pt x="161603" y="476676"/>
                  <a:pt x="152347" y="499808"/>
                  <a:pt x="137792" y="519542"/>
                </a:cubicBezTo>
                <a:cubicBezTo>
                  <a:pt x="160839" y="521471"/>
                  <a:pt x="183981" y="521968"/>
                  <a:pt x="207089" y="521032"/>
                </a:cubicBezTo>
                <a:cubicBezTo>
                  <a:pt x="135951" y="548014"/>
                  <a:pt x="84329" y="575848"/>
                  <a:pt x="46411" y="608017"/>
                </a:cubicBezTo>
                <a:cubicBezTo>
                  <a:pt x="18159" y="631327"/>
                  <a:pt x="1260" y="665635"/>
                  <a:pt x="0" y="702241"/>
                </a:cubicBezTo>
                <a:lnTo>
                  <a:pt x="100" y="922333"/>
                </a:lnTo>
                <a:lnTo>
                  <a:pt x="11249" y="929774"/>
                </a:lnTo>
                <a:cubicBezTo>
                  <a:pt x="80145" y="975709"/>
                  <a:pt x="253412" y="986594"/>
                  <a:pt x="324701" y="989137"/>
                </a:cubicBezTo>
                <a:lnTo>
                  <a:pt x="356869" y="990352"/>
                </a:lnTo>
                <a:lnTo>
                  <a:pt x="274733" y="610798"/>
                </a:lnTo>
                <a:cubicBezTo>
                  <a:pt x="311538" y="621972"/>
                  <a:pt x="349836" y="627464"/>
                  <a:pt x="388298" y="627082"/>
                </a:cubicBezTo>
                <a:cubicBezTo>
                  <a:pt x="426745" y="627463"/>
                  <a:pt x="465025" y="621971"/>
                  <a:pt x="501814" y="610798"/>
                </a:cubicBezTo>
                <a:lnTo>
                  <a:pt x="419590" y="990478"/>
                </a:lnTo>
                <a:lnTo>
                  <a:pt x="451620" y="989488"/>
                </a:lnTo>
                <a:cubicBezTo>
                  <a:pt x="525101" y="987233"/>
                  <a:pt x="702853" y="976836"/>
                  <a:pt x="766626" y="928997"/>
                </a:cubicBezTo>
                <a:lnTo>
                  <a:pt x="776647" y="921481"/>
                </a:lnTo>
                <a:close/>
                <a:moveTo>
                  <a:pt x="237980" y="301391"/>
                </a:moveTo>
                <a:lnTo>
                  <a:pt x="237980" y="238020"/>
                </a:lnTo>
                <a:cubicBezTo>
                  <a:pt x="244089" y="237651"/>
                  <a:pt x="250171" y="236920"/>
                  <a:pt x="256193" y="235827"/>
                </a:cubicBezTo>
                <a:cubicBezTo>
                  <a:pt x="298217" y="230292"/>
                  <a:pt x="339229" y="218754"/>
                  <a:pt x="377977" y="201567"/>
                </a:cubicBezTo>
                <a:cubicBezTo>
                  <a:pt x="421531" y="179671"/>
                  <a:pt x="446509" y="168923"/>
                  <a:pt x="482648" y="136191"/>
                </a:cubicBezTo>
                <a:cubicBezTo>
                  <a:pt x="487422" y="131505"/>
                  <a:pt x="495092" y="131576"/>
                  <a:pt x="499779" y="136350"/>
                </a:cubicBezTo>
                <a:cubicBezTo>
                  <a:pt x="501554" y="138158"/>
                  <a:pt x="502716" y="140476"/>
                  <a:pt x="503104" y="142981"/>
                </a:cubicBezTo>
                <a:cubicBezTo>
                  <a:pt x="505985" y="162885"/>
                  <a:pt x="513476" y="206716"/>
                  <a:pt x="523447" y="224203"/>
                </a:cubicBezTo>
                <a:cubicBezTo>
                  <a:pt x="527943" y="232800"/>
                  <a:pt x="533015" y="241082"/>
                  <a:pt x="538630" y="248993"/>
                </a:cubicBezTo>
                <a:lnTo>
                  <a:pt x="538630" y="301391"/>
                </a:lnTo>
                <a:cubicBezTo>
                  <a:pt x="538540" y="384372"/>
                  <a:pt x="471292" y="451620"/>
                  <a:pt x="388311" y="451710"/>
                </a:cubicBezTo>
                <a:lnTo>
                  <a:pt x="388311" y="451710"/>
                </a:lnTo>
                <a:cubicBezTo>
                  <a:pt x="305325" y="451628"/>
                  <a:pt x="238070" y="384377"/>
                  <a:pt x="237980" y="301391"/>
                </a:cubicBezTo>
                <a:close/>
                <a:moveTo>
                  <a:pt x="388298" y="576976"/>
                </a:moveTo>
                <a:cubicBezTo>
                  <a:pt x="345316" y="578220"/>
                  <a:pt x="302605" y="569773"/>
                  <a:pt x="263333" y="552261"/>
                </a:cubicBezTo>
                <a:lnTo>
                  <a:pt x="274194" y="547801"/>
                </a:lnTo>
                <a:cubicBezTo>
                  <a:pt x="297723" y="538199"/>
                  <a:pt x="313080" y="515291"/>
                  <a:pt x="313026" y="489879"/>
                </a:cubicBezTo>
                <a:lnTo>
                  <a:pt x="313026" y="487060"/>
                </a:lnTo>
                <a:cubicBezTo>
                  <a:pt x="361226" y="506744"/>
                  <a:pt x="415220" y="506744"/>
                  <a:pt x="463420" y="487060"/>
                </a:cubicBezTo>
                <a:lnTo>
                  <a:pt x="463420" y="489841"/>
                </a:lnTo>
                <a:cubicBezTo>
                  <a:pt x="463356" y="515262"/>
                  <a:pt x="478716" y="538182"/>
                  <a:pt x="502253" y="547789"/>
                </a:cubicBezTo>
                <a:lnTo>
                  <a:pt x="513163" y="552273"/>
                </a:lnTo>
                <a:cubicBezTo>
                  <a:pt x="473920" y="569767"/>
                  <a:pt x="431246" y="578208"/>
                  <a:pt x="388298" y="576976"/>
                </a:cubicBezTo>
                <a:close/>
              </a:path>
            </a:pathLst>
          </a:custGeom>
          <a:solidFill>
            <a:schemeClr val="accent4"/>
          </a:solidFill>
          <a:ln w="125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C15BF5-20E3-5335-4E6F-D366546A3D96}"/>
              </a:ext>
            </a:extLst>
          </p:cNvPr>
          <p:cNvSpPr txBox="1"/>
          <p:nvPr/>
        </p:nvSpPr>
        <p:spPr>
          <a:xfrm>
            <a:off x="5742666" y="3057581"/>
            <a:ext cx="70666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VS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1B2B5-901E-A70D-B10F-6B83664FE30D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0FC9F-40A8-216E-629C-BB3B03DC5279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1924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2ED0240A-D787-4347-BA4A-E4850D711A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7818" y="2176622"/>
            <a:ext cx="4229101" cy="2736677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A949907E-FAB4-4984-944E-9115497006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828" y="2060513"/>
            <a:ext cx="5442151" cy="3302000"/>
          </a:xfrm>
          <a:prstGeom prst="rect">
            <a:avLst/>
          </a:prstGeom>
        </p:spPr>
      </p:pic>
      <p:sp>
        <p:nvSpPr>
          <p:cNvPr id="28" name="Oval 3">
            <a:extLst>
              <a:ext uri="{FF2B5EF4-FFF2-40B4-BE49-F238E27FC236}">
                <a16:creationId xmlns:a16="http://schemas.microsoft.com/office/drawing/2014/main" id="{432FBCD5-3685-4D16-8B76-F8448E157ADC}"/>
              </a:ext>
            </a:extLst>
          </p:cNvPr>
          <p:cNvSpPr/>
          <p:nvPr/>
        </p:nvSpPr>
        <p:spPr>
          <a:xfrm>
            <a:off x="9641963" y="4408371"/>
            <a:ext cx="1841111" cy="18411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그래픽 160">
            <a:extLst>
              <a:ext uri="{FF2B5EF4-FFF2-40B4-BE49-F238E27FC236}">
                <a16:creationId xmlns:a16="http://schemas.microsoft.com/office/drawing/2014/main" id="{245C78D9-76A2-4D85-9FBE-305C47491A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3045" y="4832969"/>
            <a:ext cx="558940" cy="519656"/>
            <a:chOff x="9571522" y="5243155"/>
            <a:chExt cx="540000" cy="502048"/>
          </a:xfrm>
          <a:solidFill>
            <a:schemeClr val="accent2"/>
          </a:solidFill>
        </p:grpSpPr>
        <p:grpSp>
          <p:nvGrpSpPr>
            <p:cNvPr id="33" name="그래픽 160">
              <a:extLst>
                <a:ext uri="{FF2B5EF4-FFF2-40B4-BE49-F238E27FC236}">
                  <a16:creationId xmlns:a16="http://schemas.microsoft.com/office/drawing/2014/main" id="{05ED9540-CD9E-4C79-A9B6-B5E707AB5825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C20A91C9-7137-452F-B9B9-B90203C16525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99A020B3-6ADB-4D7E-8837-FF2E997C1B05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74B1A75-0FBB-4A55-BC29-91FFF05B391C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E77EE293-15FE-4313-94E7-0FB4338FA0B0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1DCB7675-80D2-4B4D-BBCC-0B22C34BD025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4381020-227F-4E94-9C93-892B4C9F7BEF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EA6E16C-0122-4869-9E0E-07274C5AEF2D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E123913-EA41-49B1-9735-5D9D0856840B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5FE0EDB-6326-469E-86C9-6EB19C797D95}"/>
              </a:ext>
            </a:extLst>
          </p:cNvPr>
          <p:cNvSpPr txBox="1"/>
          <p:nvPr/>
        </p:nvSpPr>
        <p:spPr>
          <a:xfrm>
            <a:off x="9967384" y="5482315"/>
            <a:ext cx="1190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05E68EF1-97B5-4670-929A-E89822891A26}"/>
              </a:ext>
            </a:extLst>
          </p:cNvPr>
          <p:cNvSpPr/>
          <p:nvPr/>
        </p:nvSpPr>
        <p:spPr>
          <a:xfrm>
            <a:off x="726038" y="3370914"/>
            <a:ext cx="3933769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2C667B4-AB1F-4C3B-8290-E4B5E620339B}"/>
              </a:ext>
            </a:extLst>
          </p:cNvPr>
          <p:cNvSpPr txBox="1"/>
          <p:nvPr/>
        </p:nvSpPr>
        <p:spPr>
          <a:xfrm>
            <a:off x="726037" y="2990467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56A7C54-C800-4CA9-8D80-5366DBDD7D6A}"/>
              </a:ext>
            </a:extLst>
          </p:cNvPr>
          <p:cNvCxnSpPr>
            <a:cxnSpLocks/>
          </p:cNvCxnSpPr>
          <p:nvPr/>
        </p:nvCxnSpPr>
        <p:spPr>
          <a:xfrm>
            <a:off x="695326" y="2060513"/>
            <a:ext cx="1000125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3D9B0986-7C51-4A44-B80E-8AB80FB04AE2}"/>
              </a:ext>
            </a:extLst>
          </p:cNvPr>
          <p:cNvSpPr/>
          <p:nvPr/>
        </p:nvSpPr>
        <p:spPr>
          <a:xfrm>
            <a:off x="726037" y="4762792"/>
            <a:ext cx="1204923" cy="4213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6E0E1F42-C6C1-4A59-9F2D-40143C740D0E}"/>
              </a:ext>
            </a:extLst>
          </p:cNvPr>
          <p:cNvCxnSpPr>
            <a:cxnSpLocks/>
          </p:cNvCxnSpPr>
          <p:nvPr/>
        </p:nvCxnSpPr>
        <p:spPr>
          <a:xfrm>
            <a:off x="1044367" y="4973487"/>
            <a:ext cx="568264" cy="0"/>
          </a:xfrm>
          <a:prstGeom prst="straightConnector1">
            <a:avLst/>
          </a:prstGeom>
          <a:ln w="3175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5B9B5A-7156-3B65-B497-39DB8D582E17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4F3B9-BD0B-346C-3185-DCDFD8443206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07884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4AEB8B-F6F0-62C7-81EA-5723EE2CC53B}"/>
              </a:ext>
            </a:extLst>
          </p:cNvPr>
          <p:cNvSpPr txBox="1"/>
          <p:nvPr/>
        </p:nvSpPr>
        <p:spPr>
          <a:xfrm>
            <a:off x="3114676" y="1674611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54599-9363-6351-C6C3-38322E32EA59}"/>
              </a:ext>
            </a:extLst>
          </p:cNvPr>
          <p:cNvSpPr txBox="1"/>
          <p:nvPr/>
        </p:nvSpPr>
        <p:spPr>
          <a:xfrm>
            <a:off x="3145634" y="1427445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7FA0D-1790-2309-7A21-3310EC4D9E71}"/>
              </a:ext>
            </a:extLst>
          </p:cNvPr>
          <p:cNvSpPr/>
          <p:nvPr/>
        </p:nvSpPr>
        <p:spPr>
          <a:xfrm>
            <a:off x="6038852" y="895352"/>
            <a:ext cx="2419351" cy="24193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키워드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</a:endParaRPr>
          </a:p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입력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07862D-7D0C-88B2-F572-37593B53932E}"/>
              </a:ext>
            </a:extLst>
          </p:cNvPr>
          <p:cNvSpPr/>
          <p:nvPr/>
        </p:nvSpPr>
        <p:spPr>
          <a:xfrm>
            <a:off x="8705852" y="895352"/>
            <a:ext cx="2419351" cy="24193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▲</a:t>
            </a:r>
            <a:r>
              <a:rPr lang="en-US" altLang="ko-KR" sz="320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234%</a:t>
            </a:r>
            <a:endParaRPr lang="ko-KR" altLang="en-US" sz="3200" dirty="0">
              <a:ln>
                <a:solidFill>
                  <a:schemeClr val="accent2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ABE415-3C3E-5BB1-D0B9-2003C4620E55}"/>
              </a:ext>
            </a:extLst>
          </p:cNvPr>
          <p:cNvSpPr/>
          <p:nvPr/>
        </p:nvSpPr>
        <p:spPr>
          <a:xfrm>
            <a:off x="8705852" y="3543303"/>
            <a:ext cx="2419351" cy="24193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키워드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331014-3D83-F9DA-DB79-7A84582342F0}"/>
              </a:ext>
            </a:extLst>
          </p:cNvPr>
          <p:cNvSpPr/>
          <p:nvPr/>
        </p:nvSpPr>
        <p:spPr>
          <a:xfrm>
            <a:off x="0" y="3543301"/>
            <a:ext cx="8458200" cy="24193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F630000-EC78-45B9-E839-188492B93D7D}"/>
              </a:ext>
            </a:extLst>
          </p:cNvPr>
          <p:cNvSpPr/>
          <p:nvPr/>
        </p:nvSpPr>
        <p:spPr>
          <a:xfrm rot="18900000">
            <a:off x="-605935" y="-559041"/>
            <a:ext cx="2419350" cy="2419350"/>
          </a:xfrm>
          <a:prstGeom prst="roundRect">
            <a:avLst>
              <a:gd name="adj" fmla="val 8793"/>
            </a:avLst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4960F8C-9F36-6872-403D-9197365B7CE4}"/>
              </a:ext>
            </a:extLst>
          </p:cNvPr>
          <p:cNvSpPr/>
          <p:nvPr/>
        </p:nvSpPr>
        <p:spPr>
          <a:xfrm>
            <a:off x="838200" y="4284452"/>
            <a:ext cx="6781800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강의 출강도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피피티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05509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4AEB8B-F6F0-62C7-81EA-5723EE2CC53B}"/>
              </a:ext>
            </a:extLst>
          </p:cNvPr>
          <p:cNvSpPr txBox="1"/>
          <p:nvPr/>
        </p:nvSpPr>
        <p:spPr>
          <a:xfrm>
            <a:off x="1428751" y="1588489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54599-9363-6351-C6C3-38322E32EA59}"/>
              </a:ext>
            </a:extLst>
          </p:cNvPr>
          <p:cNvSpPr txBox="1"/>
          <p:nvPr/>
        </p:nvSpPr>
        <p:spPr>
          <a:xfrm>
            <a:off x="1459708" y="1341325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77E125-B14D-39E0-EDF2-521BA3316527}"/>
              </a:ext>
            </a:extLst>
          </p:cNvPr>
          <p:cNvSpPr/>
          <p:nvPr/>
        </p:nvSpPr>
        <p:spPr>
          <a:xfrm>
            <a:off x="1428751" y="2641719"/>
            <a:ext cx="3465196" cy="28728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2F9FBC-AA68-911D-AAC5-98E7F1546DE0}"/>
              </a:ext>
            </a:extLst>
          </p:cNvPr>
          <p:cNvSpPr/>
          <p:nvPr/>
        </p:nvSpPr>
        <p:spPr>
          <a:xfrm>
            <a:off x="1428752" y="2641719"/>
            <a:ext cx="3465195" cy="5320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  키워드 입력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Keyword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126AFE-33FA-2C34-4EC0-4891689430C3}"/>
              </a:ext>
            </a:extLst>
          </p:cNvPr>
          <p:cNvSpPr txBox="1"/>
          <p:nvPr/>
        </p:nvSpPr>
        <p:spPr>
          <a:xfrm>
            <a:off x="1654179" y="3448449"/>
            <a:ext cx="637995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3"/>
                </a:solidFill>
              </a:rPr>
              <a:t>키워드</a:t>
            </a:r>
            <a:r>
              <a:rPr lang="en-US" altLang="ko-KR" sz="1600" dirty="0">
                <a:solidFill>
                  <a:schemeClr val="accent3"/>
                </a:solidFill>
              </a:rPr>
              <a:t>: </a:t>
            </a:r>
            <a:endParaRPr lang="ko-KR" altLang="en-US" sz="1600" dirty="0">
              <a:solidFill>
                <a:schemeClr val="accent3"/>
              </a:solidFill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D842ACDD-5CEA-1493-CF47-7A1179684468}"/>
              </a:ext>
            </a:extLst>
          </p:cNvPr>
          <p:cNvSpPr/>
          <p:nvPr/>
        </p:nvSpPr>
        <p:spPr>
          <a:xfrm>
            <a:off x="2374233" y="3484524"/>
            <a:ext cx="2016578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정성스럽게 입력해 주세요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D5C8BA-284E-CFDC-BAC6-4B8F7D160457}"/>
              </a:ext>
            </a:extLst>
          </p:cNvPr>
          <p:cNvSpPr txBox="1"/>
          <p:nvPr/>
        </p:nvSpPr>
        <p:spPr>
          <a:xfrm>
            <a:off x="1654179" y="3900997"/>
            <a:ext cx="637995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3"/>
                </a:solidFill>
              </a:rPr>
              <a:t>키워드</a:t>
            </a:r>
            <a:r>
              <a:rPr lang="en-US" altLang="ko-KR" sz="1600" dirty="0">
                <a:solidFill>
                  <a:schemeClr val="accent3"/>
                </a:solidFill>
              </a:rPr>
              <a:t>: </a:t>
            </a:r>
            <a:endParaRPr lang="ko-KR" altLang="en-US" sz="1600" dirty="0">
              <a:solidFill>
                <a:schemeClr val="accent3"/>
              </a:solidFill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FA3153B-50E1-9649-0B3D-F53821ED0771}"/>
              </a:ext>
            </a:extLst>
          </p:cNvPr>
          <p:cNvSpPr/>
          <p:nvPr/>
        </p:nvSpPr>
        <p:spPr>
          <a:xfrm>
            <a:off x="2374233" y="3937072"/>
            <a:ext cx="2016578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정성스럽게 입력해 주세요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CC6178-67D3-C1A8-8678-BECE13954654}"/>
              </a:ext>
            </a:extLst>
          </p:cNvPr>
          <p:cNvSpPr txBox="1"/>
          <p:nvPr/>
        </p:nvSpPr>
        <p:spPr>
          <a:xfrm>
            <a:off x="1654179" y="4353547"/>
            <a:ext cx="637995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3"/>
                </a:solidFill>
              </a:rPr>
              <a:t>키워드</a:t>
            </a:r>
            <a:r>
              <a:rPr lang="en-US" altLang="ko-KR" sz="1600" dirty="0">
                <a:solidFill>
                  <a:schemeClr val="accent3"/>
                </a:solidFill>
              </a:rPr>
              <a:t>: </a:t>
            </a:r>
            <a:endParaRPr lang="ko-KR" altLang="en-US" sz="1600" dirty="0">
              <a:solidFill>
                <a:schemeClr val="accent3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84F6AB33-9C37-1D07-DF55-6F4B9DA9FC50}"/>
              </a:ext>
            </a:extLst>
          </p:cNvPr>
          <p:cNvSpPr/>
          <p:nvPr/>
        </p:nvSpPr>
        <p:spPr>
          <a:xfrm>
            <a:off x="2374233" y="4389621"/>
            <a:ext cx="2016578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정성스럽게 입력해 주세요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F6023-1879-4324-2289-647F9731B96F}"/>
              </a:ext>
            </a:extLst>
          </p:cNvPr>
          <p:cNvSpPr txBox="1"/>
          <p:nvPr/>
        </p:nvSpPr>
        <p:spPr>
          <a:xfrm>
            <a:off x="1654179" y="4806096"/>
            <a:ext cx="637995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3"/>
                </a:solidFill>
              </a:rPr>
              <a:t>키워드</a:t>
            </a:r>
            <a:r>
              <a:rPr lang="en-US" altLang="ko-KR" sz="1600" dirty="0">
                <a:solidFill>
                  <a:schemeClr val="accent3"/>
                </a:solidFill>
              </a:rPr>
              <a:t>: </a:t>
            </a:r>
            <a:endParaRPr lang="ko-KR" altLang="en-US" sz="1600" dirty="0">
              <a:solidFill>
                <a:schemeClr val="accent3"/>
              </a:solidFill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C3627C32-95E2-B76C-68EF-1535D4943ACA}"/>
              </a:ext>
            </a:extLst>
          </p:cNvPr>
          <p:cNvSpPr/>
          <p:nvPr/>
        </p:nvSpPr>
        <p:spPr>
          <a:xfrm>
            <a:off x="2374233" y="4842171"/>
            <a:ext cx="2016578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정성스럽게 입력해 주세요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4" name="눈물 방울 33">
            <a:extLst>
              <a:ext uri="{FF2B5EF4-FFF2-40B4-BE49-F238E27FC236}">
                <a16:creationId xmlns:a16="http://schemas.microsoft.com/office/drawing/2014/main" id="{B3C9455F-2898-EBF8-F138-CD1F8FA2A0B9}"/>
              </a:ext>
            </a:extLst>
          </p:cNvPr>
          <p:cNvSpPr/>
          <p:nvPr/>
        </p:nvSpPr>
        <p:spPr>
          <a:xfrm rot="5400000">
            <a:off x="6577747" y="1341327"/>
            <a:ext cx="2038395" cy="20383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눈물 방울 34">
            <a:extLst>
              <a:ext uri="{FF2B5EF4-FFF2-40B4-BE49-F238E27FC236}">
                <a16:creationId xmlns:a16="http://schemas.microsoft.com/office/drawing/2014/main" id="{EC0184C1-77E9-1C34-A335-22B493979AFA}"/>
              </a:ext>
            </a:extLst>
          </p:cNvPr>
          <p:cNvSpPr/>
          <p:nvPr/>
        </p:nvSpPr>
        <p:spPr>
          <a:xfrm rot="16200000" flipH="1">
            <a:off x="8724858" y="1341327"/>
            <a:ext cx="2038395" cy="2038395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눈물 방울 37">
            <a:extLst>
              <a:ext uri="{FF2B5EF4-FFF2-40B4-BE49-F238E27FC236}">
                <a16:creationId xmlns:a16="http://schemas.microsoft.com/office/drawing/2014/main" id="{29B9143E-FC51-4B5D-D438-43255450D894}"/>
              </a:ext>
            </a:extLst>
          </p:cNvPr>
          <p:cNvSpPr/>
          <p:nvPr/>
        </p:nvSpPr>
        <p:spPr>
          <a:xfrm rot="16200000" flipV="1">
            <a:off x="6577747" y="3478285"/>
            <a:ext cx="2038395" cy="2038395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눈물 방울 38">
            <a:extLst>
              <a:ext uri="{FF2B5EF4-FFF2-40B4-BE49-F238E27FC236}">
                <a16:creationId xmlns:a16="http://schemas.microsoft.com/office/drawing/2014/main" id="{0AB61D31-0EA1-4445-AA41-02C7439A7E89}"/>
              </a:ext>
            </a:extLst>
          </p:cNvPr>
          <p:cNvSpPr/>
          <p:nvPr/>
        </p:nvSpPr>
        <p:spPr>
          <a:xfrm rot="5400000" flipH="1" flipV="1">
            <a:off x="8724858" y="3478285"/>
            <a:ext cx="2038395" cy="20383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50CF04-CDB9-64AA-522F-EFA76FCDB4B9}"/>
              </a:ext>
            </a:extLst>
          </p:cNvPr>
          <p:cNvSpPr txBox="1"/>
          <p:nvPr/>
        </p:nvSpPr>
        <p:spPr>
          <a:xfrm>
            <a:off x="7320427" y="1974359"/>
            <a:ext cx="553037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1"/>
                </a:solidFill>
              </a:rPr>
              <a:t>키워드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F4629BAD-56E6-0D33-4D3A-99CB200432D2}"/>
              </a:ext>
            </a:extLst>
          </p:cNvPr>
          <p:cNvSpPr/>
          <p:nvPr/>
        </p:nvSpPr>
        <p:spPr>
          <a:xfrm>
            <a:off x="7034223" y="2289765"/>
            <a:ext cx="1125447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정성스럽게 입력해 주세요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EEC881-7217-C041-608C-0D1CB63DB211}"/>
              </a:ext>
            </a:extLst>
          </p:cNvPr>
          <p:cNvSpPr txBox="1"/>
          <p:nvPr/>
        </p:nvSpPr>
        <p:spPr>
          <a:xfrm>
            <a:off x="9467537" y="1974359"/>
            <a:ext cx="553037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1"/>
                </a:solidFill>
              </a:rPr>
              <a:t>키워드</a:t>
            </a:r>
          </a:p>
        </p:txBody>
      </p:sp>
      <p:sp>
        <p:nvSpPr>
          <p:cNvPr id="51" name="Rectangle 5">
            <a:extLst>
              <a:ext uri="{FF2B5EF4-FFF2-40B4-BE49-F238E27FC236}">
                <a16:creationId xmlns:a16="http://schemas.microsoft.com/office/drawing/2014/main" id="{B0698237-3546-91DD-B50A-1632AB1AF297}"/>
              </a:ext>
            </a:extLst>
          </p:cNvPr>
          <p:cNvSpPr/>
          <p:nvPr/>
        </p:nvSpPr>
        <p:spPr>
          <a:xfrm>
            <a:off x="9181332" y="2289765"/>
            <a:ext cx="1125447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정성스럽게 입력해 주세요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BEC9B4-C26C-1534-B6F2-C012331CBD50}"/>
              </a:ext>
            </a:extLst>
          </p:cNvPr>
          <p:cNvSpPr txBox="1"/>
          <p:nvPr/>
        </p:nvSpPr>
        <p:spPr>
          <a:xfrm>
            <a:off x="7320427" y="4111317"/>
            <a:ext cx="553037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1"/>
                </a:solidFill>
              </a:rPr>
              <a:t>키워드</a:t>
            </a:r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6E0DBB92-CE8C-9467-5D62-AD0FC113D1F2}"/>
              </a:ext>
            </a:extLst>
          </p:cNvPr>
          <p:cNvSpPr/>
          <p:nvPr/>
        </p:nvSpPr>
        <p:spPr>
          <a:xfrm>
            <a:off x="7034223" y="4426723"/>
            <a:ext cx="1125447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정성스럽게 입력해 주세요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FBF850-ECA0-83D6-A6A5-A5DBF56D9BB5}"/>
              </a:ext>
            </a:extLst>
          </p:cNvPr>
          <p:cNvSpPr txBox="1"/>
          <p:nvPr/>
        </p:nvSpPr>
        <p:spPr>
          <a:xfrm>
            <a:off x="9467537" y="4111317"/>
            <a:ext cx="553037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1"/>
                </a:solidFill>
              </a:rPr>
              <a:t>키워드</a:t>
            </a:r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BE2FFBE3-9E1F-4110-6F6F-277DA6FC1ED1}"/>
              </a:ext>
            </a:extLst>
          </p:cNvPr>
          <p:cNvSpPr/>
          <p:nvPr/>
        </p:nvSpPr>
        <p:spPr>
          <a:xfrm>
            <a:off x="9181332" y="4426723"/>
            <a:ext cx="1125447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정성스럽게 입력해 주세요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57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260D87D1-752E-3EE3-22CB-DD3140B45340}"/>
              </a:ext>
            </a:extLst>
          </p:cNvPr>
          <p:cNvSpPr/>
          <p:nvPr/>
        </p:nvSpPr>
        <p:spPr>
          <a:xfrm>
            <a:off x="2438403" y="2019300"/>
            <a:ext cx="7305675" cy="1600200"/>
          </a:xfrm>
          <a:custGeom>
            <a:avLst/>
            <a:gdLst>
              <a:gd name="connsiteX0" fmla="*/ 0 w 7305675"/>
              <a:gd name="connsiteY0" fmla="*/ 1600200 h 1600200"/>
              <a:gd name="connsiteX1" fmla="*/ 2428875 w 7305675"/>
              <a:gd name="connsiteY1" fmla="*/ 981075 h 1600200"/>
              <a:gd name="connsiteX2" fmla="*/ 4876800 w 7305675"/>
              <a:gd name="connsiteY2" fmla="*/ 571500 h 1600200"/>
              <a:gd name="connsiteX3" fmla="*/ 7305675 w 7305675"/>
              <a:gd name="connsiteY3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5675" h="1600200">
                <a:moveTo>
                  <a:pt x="0" y="1600200"/>
                </a:moveTo>
                <a:lnTo>
                  <a:pt x="2428875" y="981075"/>
                </a:lnTo>
                <a:lnTo>
                  <a:pt x="4876800" y="571500"/>
                </a:lnTo>
                <a:lnTo>
                  <a:pt x="7305675" y="0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E1372F-786F-F7A2-D142-CCD863B48E37}"/>
              </a:ext>
            </a:extLst>
          </p:cNvPr>
          <p:cNvGrpSpPr/>
          <p:nvPr/>
        </p:nvGrpSpPr>
        <p:grpSpPr>
          <a:xfrm>
            <a:off x="1844803" y="3822704"/>
            <a:ext cx="1225296" cy="1327023"/>
            <a:chOff x="1844803" y="3822704"/>
            <a:chExt cx="1225296" cy="1327023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6CDDDC23-9961-2CD8-CC3C-EA78927CF4FF}"/>
                </a:ext>
              </a:extLst>
            </p:cNvPr>
            <p:cNvSpPr/>
            <p:nvPr/>
          </p:nvSpPr>
          <p:spPr>
            <a:xfrm rot="16200000">
              <a:off x="1487615" y="4179892"/>
              <a:ext cx="1327023" cy="612648"/>
            </a:xfrm>
            <a:prstGeom prst="triangle">
              <a:avLst>
                <a:gd name="adj" fmla="val 13880"/>
              </a:avLst>
            </a:prstGeom>
            <a:gradFill>
              <a:gsLst>
                <a:gs pos="0">
                  <a:schemeClr val="accent1">
                    <a:lumMod val="65000"/>
                  </a:schemeClr>
                </a:gs>
                <a:gs pos="100000">
                  <a:schemeClr val="accent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BD6B30-736C-13F9-9BD7-5199FE006EA4}"/>
                </a:ext>
              </a:extLst>
            </p:cNvPr>
            <p:cNvSpPr/>
            <p:nvPr/>
          </p:nvSpPr>
          <p:spPr>
            <a:xfrm rot="5400000" flipH="1">
              <a:off x="2100263" y="4179892"/>
              <a:ext cx="1327023" cy="612648"/>
            </a:xfrm>
            <a:prstGeom prst="triangle">
              <a:avLst>
                <a:gd name="adj" fmla="val 1388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A0BAC1-BEEB-869D-8623-387429E049C8}"/>
              </a:ext>
            </a:extLst>
          </p:cNvPr>
          <p:cNvSpPr txBox="1"/>
          <p:nvPr/>
        </p:nvSpPr>
        <p:spPr>
          <a:xfrm>
            <a:off x="2030573" y="5375135"/>
            <a:ext cx="8537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키워드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CC045EE-38EE-1E73-A144-6DD27B19CFE7}"/>
              </a:ext>
            </a:extLst>
          </p:cNvPr>
          <p:cNvSpPr/>
          <p:nvPr/>
        </p:nvSpPr>
        <p:spPr>
          <a:xfrm>
            <a:off x="1448361" y="5642113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D65FE5-1B91-2805-43C7-E74F4FB51C38}"/>
              </a:ext>
            </a:extLst>
          </p:cNvPr>
          <p:cNvGrpSpPr/>
          <p:nvPr/>
        </p:nvGrpSpPr>
        <p:grpSpPr>
          <a:xfrm>
            <a:off x="4270503" y="3171955"/>
            <a:ext cx="1225296" cy="1977771"/>
            <a:chOff x="4270503" y="3171955"/>
            <a:chExt cx="1225296" cy="1977771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AD6C07DF-790E-0405-40E8-F1E0099C2E2B}"/>
                </a:ext>
              </a:extLst>
            </p:cNvPr>
            <p:cNvSpPr/>
            <p:nvPr/>
          </p:nvSpPr>
          <p:spPr>
            <a:xfrm rot="16200000">
              <a:off x="3587941" y="3854517"/>
              <a:ext cx="1977771" cy="612648"/>
            </a:xfrm>
            <a:prstGeom prst="triangle">
              <a:avLst>
                <a:gd name="adj" fmla="val 13880"/>
              </a:avLst>
            </a:prstGeom>
            <a:gradFill>
              <a:gsLst>
                <a:gs pos="0">
                  <a:schemeClr val="accent1">
                    <a:lumMod val="65000"/>
                  </a:schemeClr>
                </a:gs>
                <a:gs pos="100000">
                  <a:schemeClr val="accent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7C1580F-8335-87E4-7580-E82FD6D9FA8F}"/>
                </a:ext>
              </a:extLst>
            </p:cNvPr>
            <p:cNvSpPr/>
            <p:nvPr/>
          </p:nvSpPr>
          <p:spPr>
            <a:xfrm rot="5400000" flipH="1">
              <a:off x="4200589" y="3854517"/>
              <a:ext cx="1977771" cy="612648"/>
            </a:xfrm>
            <a:prstGeom prst="triangle">
              <a:avLst>
                <a:gd name="adj" fmla="val 1388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0E8B6B4-A437-3DBC-A097-99D35EFD1B6A}"/>
              </a:ext>
            </a:extLst>
          </p:cNvPr>
          <p:cNvSpPr txBox="1"/>
          <p:nvPr/>
        </p:nvSpPr>
        <p:spPr>
          <a:xfrm>
            <a:off x="4456273" y="5375135"/>
            <a:ext cx="8537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키워드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8B8B77A0-891C-12CE-3CD3-93F6F7F9BEE7}"/>
              </a:ext>
            </a:extLst>
          </p:cNvPr>
          <p:cNvSpPr/>
          <p:nvPr/>
        </p:nvSpPr>
        <p:spPr>
          <a:xfrm>
            <a:off x="3874063" y="5642113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CC38F2-0804-269B-5F99-EDF50B3B970F}"/>
              </a:ext>
            </a:extLst>
          </p:cNvPr>
          <p:cNvGrpSpPr/>
          <p:nvPr/>
        </p:nvGrpSpPr>
        <p:grpSpPr>
          <a:xfrm>
            <a:off x="6696203" y="2755904"/>
            <a:ext cx="1225296" cy="2393823"/>
            <a:chOff x="6696203" y="2755904"/>
            <a:chExt cx="1225296" cy="2393823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15ED06C-137F-9AE4-A15D-C5616DDDAB7C}"/>
                </a:ext>
              </a:extLst>
            </p:cNvPr>
            <p:cNvSpPr/>
            <p:nvPr/>
          </p:nvSpPr>
          <p:spPr>
            <a:xfrm rot="16200000">
              <a:off x="5805615" y="3646492"/>
              <a:ext cx="2393823" cy="612648"/>
            </a:xfrm>
            <a:prstGeom prst="triangle">
              <a:avLst>
                <a:gd name="adj" fmla="val 13880"/>
              </a:avLst>
            </a:prstGeom>
            <a:gradFill>
              <a:gsLst>
                <a:gs pos="0">
                  <a:schemeClr val="accent1">
                    <a:lumMod val="65000"/>
                  </a:schemeClr>
                </a:gs>
                <a:gs pos="100000">
                  <a:schemeClr val="accent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DC0F0BAA-7932-B21D-22FF-AD8D2ABD3D11}"/>
                </a:ext>
              </a:extLst>
            </p:cNvPr>
            <p:cNvSpPr/>
            <p:nvPr/>
          </p:nvSpPr>
          <p:spPr>
            <a:xfrm rot="5400000" flipH="1">
              <a:off x="6418263" y="3646492"/>
              <a:ext cx="2393823" cy="612648"/>
            </a:xfrm>
            <a:prstGeom prst="triangle">
              <a:avLst>
                <a:gd name="adj" fmla="val 1388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593FE0-E0EA-60A5-5AA4-6AEFD1250E3E}"/>
              </a:ext>
            </a:extLst>
          </p:cNvPr>
          <p:cNvSpPr txBox="1"/>
          <p:nvPr/>
        </p:nvSpPr>
        <p:spPr>
          <a:xfrm>
            <a:off x="6881973" y="5375135"/>
            <a:ext cx="8537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키워드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ECCB6E6D-B797-0298-1D64-FD031DF6526B}"/>
              </a:ext>
            </a:extLst>
          </p:cNvPr>
          <p:cNvSpPr/>
          <p:nvPr/>
        </p:nvSpPr>
        <p:spPr>
          <a:xfrm>
            <a:off x="6299763" y="5642113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337356-ED10-22A2-B4A1-E583464FA27A}"/>
              </a:ext>
            </a:extLst>
          </p:cNvPr>
          <p:cNvGrpSpPr/>
          <p:nvPr/>
        </p:nvGrpSpPr>
        <p:grpSpPr>
          <a:xfrm>
            <a:off x="9121903" y="2197104"/>
            <a:ext cx="1225296" cy="2952623"/>
            <a:chOff x="9121903" y="2197104"/>
            <a:chExt cx="1225296" cy="2952623"/>
          </a:xfrm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27613D73-2E56-E024-38CA-B3752D839F29}"/>
                </a:ext>
              </a:extLst>
            </p:cNvPr>
            <p:cNvSpPr/>
            <p:nvPr/>
          </p:nvSpPr>
          <p:spPr>
            <a:xfrm rot="16200000">
              <a:off x="7951915" y="3367092"/>
              <a:ext cx="2952623" cy="612648"/>
            </a:xfrm>
            <a:prstGeom prst="triangle">
              <a:avLst>
                <a:gd name="adj" fmla="val 1388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1F3E49E9-CE61-0002-DCFB-6B2B226264C2}"/>
                </a:ext>
              </a:extLst>
            </p:cNvPr>
            <p:cNvSpPr/>
            <p:nvPr/>
          </p:nvSpPr>
          <p:spPr>
            <a:xfrm rot="5400000" flipH="1">
              <a:off x="8564563" y="3367092"/>
              <a:ext cx="2952623" cy="612648"/>
            </a:xfrm>
            <a:prstGeom prst="triangle">
              <a:avLst>
                <a:gd name="adj" fmla="val 1388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7D27DCA-1154-9A05-0771-B7E22D9EA6C5}"/>
              </a:ext>
            </a:extLst>
          </p:cNvPr>
          <p:cNvSpPr txBox="1"/>
          <p:nvPr/>
        </p:nvSpPr>
        <p:spPr>
          <a:xfrm>
            <a:off x="9307673" y="5375135"/>
            <a:ext cx="8537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키워드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04E435BB-8E66-2C15-FE9B-F69FBD9D06DA}"/>
              </a:ext>
            </a:extLst>
          </p:cNvPr>
          <p:cNvSpPr/>
          <p:nvPr/>
        </p:nvSpPr>
        <p:spPr>
          <a:xfrm>
            <a:off x="8725463" y="5642113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F9AC15F-49A0-AEB5-EB86-A17620C40B93}"/>
              </a:ext>
            </a:extLst>
          </p:cNvPr>
          <p:cNvSpPr/>
          <p:nvPr/>
        </p:nvSpPr>
        <p:spPr>
          <a:xfrm>
            <a:off x="2392059" y="3584579"/>
            <a:ext cx="130793" cy="1307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CF444EC-F6D7-F262-1028-DFA744B6B8A5}"/>
              </a:ext>
            </a:extLst>
          </p:cNvPr>
          <p:cNvSpPr/>
          <p:nvPr/>
        </p:nvSpPr>
        <p:spPr>
          <a:xfrm>
            <a:off x="4817759" y="2933831"/>
            <a:ext cx="130793" cy="1307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4278B-C6A7-ABF9-6FC1-9DD14393DD69}"/>
              </a:ext>
            </a:extLst>
          </p:cNvPr>
          <p:cNvSpPr/>
          <p:nvPr/>
        </p:nvSpPr>
        <p:spPr>
          <a:xfrm>
            <a:off x="7243459" y="2517779"/>
            <a:ext cx="130793" cy="1307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CF11FF-C537-F19F-DD84-E42B95D393F4}"/>
              </a:ext>
            </a:extLst>
          </p:cNvPr>
          <p:cNvSpPr/>
          <p:nvPr/>
        </p:nvSpPr>
        <p:spPr>
          <a:xfrm>
            <a:off x="9669159" y="1958979"/>
            <a:ext cx="130793" cy="130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D561FE-F3F2-4090-626A-37818EDEA829}"/>
              </a:ext>
            </a:extLst>
          </p:cNvPr>
          <p:cNvSpPr txBox="1"/>
          <p:nvPr/>
        </p:nvSpPr>
        <p:spPr>
          <a:xfrm>
            <a:off x="2314148" y="3251444"/>
            <a:ext cx="28661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123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7B7104-7FD6-459A-1B46-436B3F943F7F}"/>
              </a:ext>
            </a:extLst>
          </p:cNvPr>
          <p:cNvSpPr txBox="1"/>
          <p:nvPr/>
        </p:nvSpPr>
        <p:spPr>
          <a:xfrm>
            <a:off x="4719008" y="2631444"/>
            <a:ext cx="3282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220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88A8E2-F9DC-8B55-3154-1A17B2D011AB}"/>
              </a:ext>
            </a:extLst>
          </p:cNvPr>
          <p:cNvSpPr txBox="1"/>
          <p:nvPr/>
        </p:nvSpPr>
        <p:spPr>
          <a:xfrm>
            <a:off x="7143105" y="2184644"/>
            <a:ext cx="3315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305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A75014-F917-791B-32CE-DAE2D1C95E1B}"/>
              </a:ext>
            </a:extLst>
          </p:cNvPr>
          <p:cNvSpPr txBox="1"/>
          <p:nvPr/>
        </p:nvSpPr>
        <p:spPr>
          <a:xfrm>
            <a:off x="9571210" y="1646193"/>
            <a:ext cx="3266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423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5FA53-8F27-EDB6-18B1-6976A7890215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4E2B5-A4D2-D3AE-A530-148A0EA3DAED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302263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6DA2A-2FE4-33F1-30DB-C8CFF509C635}"/>
              </a:ext>
            </a:extLst>
          </p:cNvPr>
          <p:cNvSpPr txBox="1"/>
          <p:nvPr/>
        </p:nvSpPr>
        <p:spPr>
          <a:xfrm>
            <a:off x="695326" y="1737524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1CB9FA4-3EEF-F960-FFC6-96D3467A3EFE}"/>
              </a:ext>
            </a:extLst>
          </p:cNvPr>
          <p:cNvSpPr/>
          <p:nvPr/>
        </p:nvSpPr>
        <p:spPr>
          <a:xfrm rot="18900000">
            <a:off x="10554747" y="-559041"/>
            <a:ext cx="2419351" cy="2419351"/>
          </a:xfrm>
          <a:prstGeom prst="roundRect">
            <a:avLst>
              <a:gd name="adj" fmla="val 8793"/>
            </a:avLst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EB1CFA9-BE38-07AC-8350-6ACF2B31EDEC}"/>
              </a:ext>
            </a:extLst>
          </p:cNvPr>
          <p:cNvSpPr/>
          <p:nvPr/>
        </p:nvSpPr>
        <p:spPr>
          <a:xfrm>
            <a:off x="695325" y="3461207"/>
            <a:ext cx="1092200" cy="36684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키워드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4456E85-63B2-5706-23A7-02EAF16A1DC8}"/>
              </a:ext>
            </a:extLst>
          </p:cNvPr>
          <p:cNvSpPr/>
          <p:nvPr/>
        </p:nvSpPr>
        <p:spPr>
          <a:xfrm>
            <a:off x="1961968" y="3513593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97C327-7F74-1200-1788-4E01AAA2559D}"/>
              </a:ext>
            </a:extLst>
          </p:cNvPr>
          <p:cNvSpPr/>
          <p:nvPr/>
        </p:nvSpPr>
        <p:spPr>
          <a:xfrm>
            <a:off x="695325" y="4175723"/>
            <a:ext cx="1092200" cy="3668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 defTabSz="914377">
              <a:defRPr/>
            </a:pPr>
            <a:r>
              <a:rPr lang="ko-KR" altLang="en-US" sz="1600" dirty="0">
                <a:ln>
                  <a:solidFill>
                    <a:srgbClr val="2269F7">
                      <a:alpha val="0"/>
                    </a:srgbClr>
                  </a:solidFill>
                </a:ln>
                <a:solidFill>
                  <a:schemeClr val="accent1"/>
                </a:solidFill>
                <a:latin typeface="G마켓 산스 TTF Medium"/>
                <a:ea typeface="G마켓 산스 TTF Medium"/>
              </a:rPr>
              <a:t>키워드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0D840CAB-6707-B808-4E22-9FFDDA3DE3FB}"/>
              </a:ext>
            </a:extLst>
          </p:cNvPr>
          <p:cNvSpPr/>
          <p:nvPr/>
        </p:nvSpPr>
        <p:spPr>
          <a:xfrm>
            <a:off x="1961968" y="4228109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E85FE6C-CE57-FACB-9730-36279C6DF8E1}"/>
              </a:ext>
            </a:extLst>
          </p:cNvPr>
          <p:cNvSpPr/>
          <p:nvPr/>
        </p:nvSpPr>
        <p:spPr>
          <a:xfrm>
            <a:off x="695325" y="4890239"/>
            <a:ext cx="1092200" cy="36684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키워드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F3DAA19-89AC-6558-53D3-6914A6F4E129}"/>
              </a:ext>
            </a:extLst>
          </p:cNvPr>
          <p:cNvSpPr/>
          <p:nvPr/>
        </p:nvSpPr>
        <p:spPr>
          <a:xfrm>
            <a:off x="1961966" y="4942628"/>
            <a:ext cx="3724460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요즘에는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틱톡에서도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활동하고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C22850-D646-15B2-0CEA-B7F1296ACC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5580" y="728664"/>
            <a:ext cx="4788303" cy="6129336"/>
          </a:xfrm>
          <a:prstGeom prst="round2SameRect">
            <a:avLst>
              <a:gd name="adj1" fmla="val 10699"/>
              <a:gd name="adj2" fmla="val 0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0403C-A600-50E8-C6F1-A111FE542AC0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5A45D-4FEB-E28B-6312-9A7A8117AE12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035432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D30619D2-E5E2-05D1-3A85-34978CF1096E}"/>
              </a:ext>
            </a:extLst>
          </p:cNvPr>
          <p:cNvSpPr/>
          <p:nvPr/>
        </p:nvSpPr>
        <p:spPr>
          <a:xfrm>
            <a:off x="4647869" y="3311806"/>
            <a:ext cx="3001359" cy="3001356"/>
          </a:xfrm>
          <a:prstGeom prst="ellipse">
            <a:avLst/>
          </a:prstGeom>
          <a:solidFill>
            <a:schemeClr val="accent3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2A98D2C-4F13-3AD6-2F92-35D5B5951700}"/>
              </a:ext>
            </a:extLst>
          </p:cNvPr>
          <p:cNvSpPr/>
          <p:nvPr/>
        </p:nvSpPr>
        <p:spPr>
          <a:xfrm>
            <a:off x="4929347" y="3593288"/>
            <a:ext cx="2438400" cy="24383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9C7542-F5AE-1211-48F8-69A668376647}"/>
              </a:ext>
            </a:extLst>
          </p:cNvPr>
          <p:cNvSpPr/>
          <p:nvPr/>
        </p:nvSpPr>
        <p:spPr>
          <a:xfrm>
            <a:off x="3140734" y="4916162"/>
            <a:ext cx="977900" cy="977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0878E2E-1ACA-F846-ACF2-143EEBBDF3D0}"/>
              </a:ext>
            </a:extLst>
          </p:cNvPr>
          <p:cNvSpPr/>
          <p:nvPr/>
        </p:nvSpPr>
        <p:spPr>
          <a:xfrm>
            <a:off x="3214447" y="3301987"/>
            <a:ext cx="977900" cy="977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85824EE-D07E-67D1-D829-20EF86FAF961}"/>
              </a:ext>
            </a:extLst>
          </p:cNvPr>
          <p:cNvSpPr/>
          <p:nvPr/>
        </p:nvSpPr>
        <p:spPr>
          <a:xfrm>
            <a:off x="4194094" y="1981089"/>
            <a:ext cx="977900" cy="977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5C0C9EB-9106-7897-F005-FA01763B2522}"/>
              </a:ext>
            </a:extLst>
          </p:cNvPr>
          <p:cNvSpPr/>
          <p:nvPr/>
        </p:nvSpPr>
        <p:spPr>
          <a:xfrm flipH="1">
            <a:off x="8073369" y="4916162"/>
            <a:ext cx="977900" cy="977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FA9D4E6-BC1B-CACE-6D98-9F8F28607ABE}"/>
              </a:ext>
            </a:extLst>
          </p:cNvPr>
          <p:cNvSpPr/>
          <p:nvPr/>
        </p:nvSpPr>
        <p:spPr>
          <a:xfrm flipH="1">
            <a:off x="7997909" y="3301987"/>
            <a:ext cx="977900" cy="977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8952300-E68B-0C34-B2AA-020ACAA68830}"/>
              </a:ext>
            </a:extLst>
          </p:cNvPr>
          <p:cNvSpPr/>
          <p:nvPr/>
        </p:nvSpPr>
        <p:spPr>
          <a:xfrm flipH="1">
            <a:off x="7020009" y="1981089"/>
            <a:ext cx="977900" cy="977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Rectangle 5">
            <a:extLst>
              <a:ext uri="{FF2B5EF4-FFF2-40B4-BE49-F238E27FC236}">
                <a16:creationId xmlns:a16="http://schemas.microsoft.com/office/drawing/2014/main" id="{D18600A4-87D9-B5DE-F898-1114EE77D863}"/>
              </a:ext>
            </a:extLst>
          </p:cNvPr>
          <p:cNvSpPr/>
          <p:nvPr/>
        </p:nvSpPr>
        <p:spPr>
          <a:xfrm>
            <a:off x="981813" y="5340233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C2238F3-B406-C6EE-8BE8-A3C1489336D9}"/>
              </a:ext>
            </a:extLst>
          </p:cNvPr>
          <p:cNvSpPr txBox="1"/>
          <p:nvPr/>
        </p:nvSpPr>
        <p:spPr>
          <a:xfrm>
            <a:off x="2446959" y="5013069"/>
            <a:ext cx="553037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2"/>
                </a:solidFill>
              </a:rPr>
              <a:t>키워드</a:t>
            </a:r>
          </a:p>
        </p:txBody>
      </p:sp>
      <p:sp>
        <p:nvSpPr>
          <p:cNvPr id="78" name="Rectangle 5">
            <a:extLst>
              <a:ext uri="{FF2B5EF4-FFF2-40B4-BE49-F238E27FC236}">
                <a16:creationId xmlns:a16="http://schemas.microsoft.com/office/drawing/2014/main" id="{B70F6645-6CD9-383E-B605-D3EC8C4D7152}"/>
              </a:ext>
            </a:extLst>
          </p:cNvPr>
          <p:cNvSpPr/>
          <p:nvPr/>
        </p:nvSpPr>
        <p:spPr>
          <a:xfrm>
            <a:off x="1038964" y="3726060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7636A-9013-3F58-5DE9-F1ED96BB2D2C}"/>
              </a:ext>
            </a:extLst>
          </p:cNvPr>
          <p:cNvSpPr txBox="1"/>
          <p:nvPr/>
        </p:nvSpPr>
        <p:spPr>
          <a:xfrm>
            <a:off x="2504109" y="3398896"/>
            <a:ext cx="553037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2"/>
                </a:solidFill>
              </a:rPr>
              <a:t>키워드</a:t>
            </a:r>
          </a:p>
        </p:txBody>
      </p:sp>
      <p:sp>
        <p:nvSpPr>
          <p:cNvPr id="81" name="Rectangle 5">
            <a:extLst>
              <a:ext uri="{FF2B5EF4-FFF2-40B4-BE49-F238E27FC236}">
                <a16:creationId xmlns:a16="http://schemas.microsoft.com/office/drawing/2014/main" id="{641D1759-5284-30D7-951E-A36DCD0747C0}"/>
              </a:ext>
            </a:extLst>
          </p:cNvPr>
          <p:cNvSpPr/>
          <p:nvPr/>
        </p:nvSpPr>
        <p:spPr>
          <a:xfrm>
            <a:off x="1981940" y="2405161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BECA12-06B2-A446-CF0E-401F74971157}"/>
              </a:ext>
            </a:extLst>
          </p:cNvPr>
          <p:cNvSpPr txBox="1"/>
          <p:nvPr/>
        </p:nvSpPr>
        <p:spPr>
          <a:xfrm>
            <a:off x="3447084" y="2077997"/>
            <a:ext cx="553037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2"/>
                </a:solidFill>
              </a:rPr>
              <a:t>키워드</a:t>
            </a:r>
          </a:p>
        </p:txBody>
      </p:sp>
      <p:sp>
        <p:nvSpPr>
          <p:cNvPr id="83" name="Rectangle 5">
            <a:extLst>
              <a:ext uri="{FF2B5EF4-FFF2-40B4-BE49-F238E27FC236}">
                <a16:creationId xmlns:a16="http://schemas.microsoft.com/office/drawing/2014/main" id="{9964F4C0-5CC3-B2AD-B86F-82E02B113F41}"/>
              </a:ext>
            </a:extLst>
          </p:cNvPr>
          <p:cNvSpPr/>
          <p:nvPr/>
        </p:nvSpPr>
        <p:spPr>
          <a:xfrm>
            <a:off x="9192008" y="5340233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4E143F-81DB-EEFD-BD58-6E4418A932A7}"/>
              </a:ext>
            </a:extLst>
          </p:cNvPr>
          <p:cNvSpPr txBox="1"/>
          <p:nvPr/>
        </p:nvSpPr>
        <p:spPr>
          <a:xfrm>
            <a:off x="9192009" y="5013069"/>
            <a:ext cx="553037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2"/>
                </a:solidFill>
              </a:rPr>
              <a:t>키워드</a:t>
            </a:r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B266501E-7563-C48F-62A4-8A03DB8AAC16}"/>
              </a:ext>
            </a:extLst>
          </p:cNvPr>
          <p:cNvSpPr/>
          <p:nvPr/>
        </p:nvSpPr>
        <p:spPr>
          <a:xfrm>
            <a:off x="9134859" y="3726060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745CC46-8F2D-C827-6E2A-B2BFEF1F1B1A}"/>
              </a:ext>
            </a:extLst>
          </p:cNvPr>
          <p:cNvSpPr txBox="1"/>
          <p:nvPr/>
        </p:nvSpPr>
        <p:spPr>
          <a:xfrm>
            <a:off x="9134859" y="3398896"/>
            <a:ext cx="553037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2"/>
                </a:solidFill>
              </a:rPr>
              <a:t>키워드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D4614D86-4462-CF77-D5A8-1A85903B022A}"/>
              </a:ext>
            </a:extLst>
          </p:cNvPr>
          <p:cNvSpPr/>
          <p:nvPr/>
        </p:nvSpPr>
        <p:spPr>
          <a:xfrm>
            <a:off x="8191884" y="2405161"/>
            <a:ext cx="2018181" cy="4569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2DFF79-F01C-EFA4-5387-03C447E8FD9B}"/>
              </a:ext>
            </a:extLst>
          </p:cNvPr>
          <p:cNvSpPr txBox="1"/>
          <p:nvPr/>
        </p:nvSpPr>
        <p:spPr>
          <a:xfrm>
            <a:off x="8191884" y="2077997"/>
            <a:ext cx="553037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accent2"/>
                </a:solidFill>
              </a:rPr>
              <a:t>키워드</a:t>
            </a:r>
          </a:p>
        </p:txBody>
      </p:sp>
      <p:grpSp>
        <p:nvGrpSpPr>
          <p:cNvPr id="89" name="그래픽 11">
            <a:extLst>
              <a:ext uri="{FF2B5EF4-FFF2-40B4-BE49-F238E27FC236}">
                <a16:creationId xmlns:a16="http://schemas.microsoft.com/office/drawing/2014/main" id="{EC29C3B3-00A8-7E3F-AAA3-E4A836591524}"/>
              </a:ext>
            </a:extLst>
          </p:cNvPr>
          <p:cNvGrpSpPr/>
          <p:nvPr/>
        </p:nvGrpSpPr>
        <p:grpSpPr>
          <a:xfrm>
            <a:off x="7357579" y="2256559"/>
            <a:ext cx="302763" cy="426967"/>
            <a:chOff x="1551849" y="4320879"/>
            <a:chExt cx="382914" cy="540000"/>
          </a:xfrm>
          <a:solidFill>
            <a:schemeClr val="accent3"/>
          </a:solidFill>
        </p:grpSpPr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ACBF3CEE-CB5E-F2F8-5E24-935462CCED8C}"/>
                </a:ext>
              </a:extLst>
            </p:cNvPr>
            <p:cNvSpPr/>
            <p:nvPr/>
          </p:nvSpPr>
          <p:spPr>
            <a:xfrm>
              <a:off x="1596935" y="4320879"/>
              <a:ext cx="292743" cy="207435"/>
            </a:xfrm>
            <a:custGeom>
              <a:avLst/>
              <a:gdLst>
                <a:gd name="connsiteX0" fmla="*/ 292739 w 292743"/>
                <a:gd name="connsiteY0" fmla="*/ 207436 h 207435"/>
                <a:gd name="connsiteX1" fmla="*/ 275864 w 292743"/>
                <a:gd name="connsiteY1" fmla="*/ 207436 h 207435"/>
                <a:gd name="connsiteX2" fmla="*/ 275864 w 292743"/>
                <a:gd name="connsiteY2" fmla="*/ 126862 h 207435"/>
                <a:gd name="connsiteX3" fmla="*/ 164932 w 292743"/>
                <a:gd name="connsiteY3" fmla="*/ 16875 h 207435"/>
                <a:gd name="connsiteX4" fmla="*/ 127786 w 292743"/>
                <a:gd name="connsiteY4" fmla="*/ 16875 h 207435"/>
                <a:gd name="connsiteX5" fmla="*/ 16875 w 292743"/>
                <a:gd name="connsiteY5" fmla="*/ 126862 h 207435"/>
                <a:gd name="connsiteX6" fmla="*/ 16875 w 292743"/>
                <a:gd name="connsiteY6" fmla="*/ 207263 h 207435"/>
                <a:gd name="connsiteX7" fmla="*/ 0 w 292743"/>
                <a:gd name="connsiteY7" fmla="*/ 207263 h 207435"/>
                <a:gd name="connsiteX8" fmla="*/ 0 w 292743"/>
                <a:gd name="connsiteY8" fmla="*/ 126862 h 207435"/>
                <a:gd name="connsiteX9" fmla="*/ 127790 w 292743"/>
                <a:gd name="connsiteY9" fmla="*/ 0 h 207435"/>
                <a:gd name="connsiteX10" fmla="*/ 164936 w 292743"/>
                <a:gd name="connsiteY10" fmla="*/ 0 h 207435"/>
                <a:gd name="connsiteX11" fmla="*/ 292743 w 292743"/>
                <a:gd name="connsiteY11" fmla="*/ 126862 h 207435"/>
                <a:gd name="connsiteX12" fmla="*/ 292743 w 292743"/>
                <a:gd name="connsiteY12" fmla="*/ 207436 h 20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743" h="207435">
                  <a:moveTo>
                    <a:pt x="292739" y="207436"/>
                  </a:moveTo>
                  <a:lnTo>
                    <a:pt x="275864" y="207436"/>
                  </a:lnTo>
                  <a:lnTo>
                    <a:pt x="275864" y="126862"/>
                  </a:lnTo>
                  <a:cubicBezTo>
                    <a:pt x="275864" y="66213"/>
                    <a:pt x="226100" y="16875"/>
                    <a:pt x="164932" y="16875"/>
                  </a:cubicBezTo>
                  <a:lnTo>
                    <a:pt x="127786" y="16875"/>
                  </a:lnTo>
                  <a:cubicBezTo>
                    <a:pt x="66631" y="16875"/>
                    <a:pt x="16875" y="66213"/>
                    <a:pt x="16875" y="126862"/>
                  </a:cubicBezTo>
                  <a:lnTo>
                    <a:pt x="16875" y="207263"/>
                  </a:lnTo>
                  <a:lnTo>
                    <a:pt x="0" y="207263"/>
                  </a:lnTo>
                  <a:lnTo>
                    <a:pt x="0" y="126862"/>
                  </a:lnTo>
                  <a:cubicBezTo>
                    <a:pt x="4" y="56911"/>
                    <a:pt x="57329" y="0"/>
                    <a:pt x="127790" y="0"/>
                  </a:cubicBezTo>
                  <a:lnTo>
                    <a:pt x="164936" y="0"/>
                  </a:lnTo>
                  <a:cubicBezTo>
                    <a:pt x="235410" y="0"/>
                    <a:pt x="292743" y="56911"/>
                    <a:pt x="292743" y="126862"/>
                  </a:cubicBezTo>
                  <a:lnTo>
                    <a:pt x="292743" y="20743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C9A47F0-D91B-C7E1-C81E-4214CD6654C4}"/>
                </a:ext>
              </a:extLst>
            </p:cNvPr>
            <p:cNvSpPr/>
            <p:nvPr/>
          </p:nvSpPr>
          <p:spPr>
            <a:xfrm>
              <a:off x="1551849" y="4518147"/>
              <a:ext cx="382914" cy="342731"/>
            </a:xfrm>
            <a:custGeom>
              <a:avLst/>
              <a:gdLst>
                <a:gd name="connsiteX0" fmla="*/ 382915 w 382914"/>
                <a:gd name="connsiteY0" fmla="*/ 342731 h 342731"/>
                <a:gd name="connsiteX1" fmla="*/ 0 w 382914"/>
                <a:gd name="connsiteY1" fmla="*/ 342731 h 342731"/>
                <a:gd name="connsiteX2" fmla="*/ 0 w 382914"/>
                <a:gd name="connsiteY2" fmla="*/ 0 h 342731"/>
                <a:gd name="connsiteX3" fmla="*/ 382915 w 382914"/>
                <a:gd name="connsiteY3" fmla="*/ 0 h 342731"/>
                <a:gd name="connsiteX4" fmla="*/ 382915 w 382914"/>
                <a:gd name="connsiteY4" fmla="*/ 342731 h 342731"/>
                <a:gd name="connsiteX5" fmla="*/ 16875 w 382914"/>
                <a:gd name="connsiteY5" fmla="*/ 325856 h 342731"/>
                <a:gd name="connsiteX6" fmla="*/ 366040 w 382914"/>
                <a:gd name="connsiteY6" fmla="*/ 325856 h 342731"/>
                <a:gd name="connsiteX7" fmla="*/ 366040 w 382914"/>
                <a:gd name="connsiteY7" fmla="*/ 16875 h 342731"/>
                <a:gd name="connsiteX8" fmla="*/ 16875 w 382914"/>
                <a:gd name="connsiteY8" fmla="*/ 16875 h 342731"/>
                <a:gd name="connsiteX9" fmla="*/ 16875 w 382914"/>
                <a:gd name="connsiteY9" fmla="*/ 325856 h 34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914" h="342731">
                  <a:moveTo>
                    <a:pt x="382915" y="342731"/>
                  </a:moveTo>
                  <a:lnTo>
                    <a:pt x="0" y="342731"/>
                  </a:lnTo>
                  <a:lnTo>
                    <a:pt x="0" y="0"/>
                  </a:lnTo>
                  <a:lnTo>
                    <a:pt x="382915" y="0"/>
                  </a:lnTo>
                  <a:lnTo>
                    <a:pt x="382915" y="342731"/>
                  </a:lnTo>
                  <a:close/>
                  <a:moveTo>
                    <a:pt x="16875" y="325856"/>
                  </a:moveTo>
                  <a:lnTo>
                    <a:pt x="366040" y="325856"/>
                  </a:lnTo>
                  <a:lnTo>
                    <a:pt x="366040" y="16875"/>
                  </a:lnTo>
                  <a:lnTo>
                    <a:pt x="16875" y="16875"/>
                  </a:lnTo>
                  <a:lnTo>
                    <a:pt x="16875" y="32585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92" name="그래픽 11">
              <a:extLst>
                <a:ext uri="{FF2B5EF4-FFF2-40B4-BE49-F238E27FC236}">
                  <a16:creationId xmlns:a16="http://schemas.microsoft.com/office/drawing/2014/main" id="{E1CBDBC1-749A-0CF3-28BD-F351ECE266A4}"/>
                </a:ext>
              </a:extLst>
            </p:cNvPr>
            <p:cNvGrpSpPr/>
            <p:nvPr/>
          </p:nvGrpSpPr>
          <p:grpSpPr>
            <a:xfrm>
              <a:off x="1556034" y="4607036"/>
              <a:ext cx="374561" cy="153904"/>
              <a:chOff x="1556034" y="4607036"/>
              <a:chExt cx="374561" cy="153904"/>
            </a:xfrm>
            <a:grpFill/>
          </p:grpSpPr>
          <p:grpSp>
            <p:nvGrpSpPr>
              <p:cNvPr id="96" name="그래픽 11">
                <a:extLst>
                  <a:ext uri="{FF2B5EF4-FFF2-40B4-BE49-F238E27FC236}">
                    <a16:creationId xmlns:a16="http://schemas.microsoft.com/office/drawing/2014/main" id="{0E1388CE-9AAB-DD10-FCE4-5A3B49D40A33}"/>
                  </a:ext>
                </a:extLst>
              </p:cNvPr>
              <p:cNvGrpSpPr/>
              <p:nvPr/>
            </p:nvGrpSpPr>
            <p:grpSpPr>
              <a:xfrm>
                <a:off x="1556034" y="4607036"/>
                <a:ext cx="66782" cy="153904"/>
                <a:chOff x="1556034" y="4607036"/>
                <a:chExt cx="66782" cy="153904"/>
              </a:xfrm>
              <a:grpFill/>
            </p:grpSpPr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D7E186C9-FDC4-91B6-43F2-C5BD9ED5074D}"/>
                    </a:ext>
                  </a:extLst>
                </p:cNvPr>
                <p:cNvSpPr/>
                <p:nvPr/>
              </p:nvSpPr>
              <p:spPr>
                <a:xfrm>
                  <a:off x="1556034" y="460703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E4774DA9-5AEC-2F6D-4F1C-02249E0E2ED0}"/>
                    </a:ext>
                  </a:extLst>
                </p:cNvPr>
                <p:cNvSpPr/>
                <p:nvPr/>
              </p:nvSpPr>
              <p:spPr>
                <a:xfrm>
                  <a:off x="1556034" y="4675540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904E0909-8288-B4BF-278D-DE2F4EC810C2}"/>
                    </a:ext>
                  </a:extLst>
                </p:cNvPr>
                <p:cNvSpPr/>
                <p:nvPr/>
              </p:nvSpPr>
              <p:spPr>
                <a:xfrm>
                  <a:off x="1556034" y="474406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97" name="그래픽 11">
                <a:extLst>
                  <a:ext uri="{FF2B5EF4-FFF2-40B4-BE49-F238E27FC236}">
                    <a16:creationId xmlns:a16="http://schemas.microsoft.com/office/drawing/2014/main" id="{906AF7B5-AAB1-8F79-3379-803441A458DA}"/>
                  </a:ext>
                </a:extLst>
              </p:cNvPr>
              <p:cNvGrpSpPr/>
              <p:nvPr/>
            </p:nvGrpSpPr>
            <p:grpSpPr>
              <a:xfrm>
                <a:off x="1863804" y="4607036"/>
                <a:ext cx="66791" cy="153904"/>
                <a:chOff x="1863804" y="4607036"/>
                <a:chExt cx="66791" cy="153904"/>
              </a:xfrm>
              <a:grpFill/>
            </p:grpSpPr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94ED0A36-A0C5-F299-471A-B37E7735BD37}"/>
                    </a:ext>
                  </a:extLst>
                </p:cNvPr>
                <p:cNvSpPr/>
                <p:nvPr/>
              </p:nvSpPr>
              <p:spPr>
                <a:xfrm>
                  <a:off x="1863804" y="460703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B3EA2F67-FDFC-0157-7B89-847D9F98A293}"/>
                    </a:ext>
                  </a:extLst>
                </p:cNvPr>
                <p:cNvSpPr/>
                <p:nvPr/>
              </p:nvSpPr>
              <p:spPr>
                <a:xfrm>
                  <a:off x="1863804" y="4675540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00" name="자유형: 도형 99">
                  <a:extLst>
                    <a:ext uri="{FF2B5EF4-FFF2-40B4-BE49-F238E27FC236}">
                      <a16:creationId xmlns:a16="http://schemas.microsoft.com/office/drawing/2014/main" id="{8A2F6266-BCD8-738A-7376-A99A9B1FFB5D}"/>
                    </a:ext>
                  </a:extLst>
                </p:cNvPr>
                <p:cNvSpPr/>
                <p:nvPr/>
              </p:nvSpPr>
              <p:spPr>
                <a:xfrm>
                  <a:off x="1863804" y="474406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3" name="그래픽 11">
              <a:extLst>
                <a:ext uri="{FF2B5EF4-FFF2-40B4-BE49-F238E27FC236}">
                  <a16:creationId xmlns:a16="http://schemas.microsoft.com/office/drawing/2014/main" id="{4FE2B7E4-3F56-0D71-D0DA-B6D6EE95E5E4}"/>
                </a:ext>
              </a:extLst>
            </p:cNvPr>
            <p:cNvGrpSpPr/>
            <p:nvPr/>
          </p:nvGrpSpPr>
          <p:grpSpPr>
            <a:xfrm>
              <a:off x="1706588" y="4608361"/>
              <a:ext cx="73435" cy="151351"/>
              <a:chOff x="1706588" y="4608361"/>
              <a:chExt cx="73435" cy="151351"/>
            </a:xfrm>
            <a:grpFill/>
          </p:grpSpPr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170153AD-01A5-C755-130D-83B3FC205149}"/>
                  </a:ext>
                </a:extLst>
              </p:cNvPr>
              <p:cNvSpPr/>
              <p:nvPr/>
            </p:nvSpPr>
            <p:spPr>
              <a:xfrm>
                <a:off x="1706588" y="4608361"/>
                <a:ext cx="73435" cy="72950"/>
              </a:xfrm>
              <a:custGeom>
                <a:avLst/>
                <a:gdLst>
                  <a:gd name="connsiteX0" fmla="*/ 36720 w 73435"/>
                  <a:gd name="connsiteY0" fmla="*/ 72951 h 72950"/>
                  <a:gd name="connsiteX1" fmla="*/ 0 w 73435"/>
                  <a:gd name="connsiteY1" fmla="*/ 36475 h 72950"/>
                  <a:gd name="connsiteX2" fmla="*/ 36720 w 73435"/>
                  <a:gd name="connsiteY2" fmla="*/ 0 h 72950"/>
                  <a:gd name="connsiteX3" fmla="*/ 73436 w 73435"/>
                  <a:gd name="connsiteY3" fmla="*/ 36475 h 72950"/>
                  <a:gd name="connsiteX4" fmla="*/ 36720 w 73435"/>
                  <a:gd name="connsiteY4" fmla="*/ 72951 h 72950"/>
                  <a:gd name="connsiteX5" fmla="*/ 36720 w 73435"/>
                  <a:gd name="connsiteY5" fmla="*/ 16871 h 72950"/>
                  <a:gd name="connsiteX6" fmla="*/ 16875 w 73435"/>
                  <a:gd name="connsiteY6" fmla="*/ 36471 h 72950"/>
                  <a:gd name="connsiteX7" fmla="*/ 36720 w 73435"/>
                  <a:gd name="connsiteY7" fmla="*/ 56071 h 72950"/>
                  <a:gd name="connsiteX8" fmla="*/ 56561 w 73435"/>
                  <a:gd name="connsiteY8" fmla="*/ 36471 h 72950"/>
                  <a:gd name="connsiteX9" fmla="*/ 36720 w 73435"/>
                  <a:gd name="connsiteY9" fmla="*/ 16871 h 7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35" h="72950">
                    <a:moveTo>
                      <a:pt x="36720" y="72951"/>
                    </a:moveTo>
                    <a:cubicBezTo>
                      <a:pt x="16474" y="72951"/>
                      <a:pt x="0" y="56586"/>
                      <a:pt x="0" y="36475"/>
                    </a:cubicBezTo>
                    <a:cubicBezTo>
                      <a:pt x="0" y="16365"/>
                      <a:pt x="16474" y="0"/>
                      <a:pt x="36720" y="0"/>
                    </a:cubicBezTo>
                    <a:cubicBezTo>
                      <a:pt x="56966" y="0"/>
                      <a:pt x="73436" y="16365"/>
                      <a:pt x="73436" y="36475"/>
                    </a:cubicBezTo>
                    <a:cubicBezTo>
                      <a:pt x="73436" y="56586"/>
                      <a:pt x="56966" y="72951"/>
                      <a:pt x="36720" y="72951"/>
                    </a:cubicBezTo>
                    <a:close/>
                    <a:moveTo>
                      <a:pt x="36720" y="16871"/>
                    </a:moveTo>
                    <a:cubicBezTo>
                      <a:pt x="25777" y="16871"/>
                      <a:pt x="16875" y="25663"/>
                      <a:pt x="16875" y="36471"/>
                    </a:cubicBezTo>
                    <a:cubicBezTo>
                      <a:pt x="16875" y="47280"/>
                      <a:pt x="25777" y="56071"/>
                      <a:pt x="36720" y="56071"/>
                    </a:cubicBezTo>
                    <a:cubicBezTo>
                      <a:pt x="47663" y="56071"/>
                      <a:pt x="56561" y="47280"/>
                      <a:pt x="56561" y="36471"/>
                    </a:cubicBezTo>
                    <a:cubicBezTo>
                      <a:pt x="56561" y="25663"/>
                      <a:pt x="47663" y="16871"/>
                      <a:pt x="36720" y="16871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8140DED0-4550-AFC1-FF4C-D410CD972893}"/>
                  </a:ext>
                </a:extLst>
              </p:cNvPr>
              <p:cNvSpPr/>
              <p:nvPr/>
            </p:nvSpPr>
            <p:spPr>
              <a:xfrm>
                <a:off x="1734875" y="4663825"/>
                <a:ext cx="16875" cy="95887"/>
              </a:xfrm>
              <a:custGeom>
                <a:avLst/>
                <a:gdLst>
                  <a:gd name="connsiteX0" fmla="*/ 0 w 16875"/>
                  <a:gd name="connsiteY0" fmla="*/ 0 h 95887"/>
                  <a:gd name="connsiteX1" fmla="*/ 16875 w 16875"/>
                  <a:gd name="connsiteY1" fmla="*/ 0 h 95887"/>
                  <a:gd name="connsiteX2" fmla="*/ 16875 w 16875"/>
                  <a:gd name="connsiteY2" fmla="*/ 95888 h 95887"/>
                  <a:gd name="connsiteX3" fmla="*/ 0 w 16875"/>
                  <a:gd name="connsiteY3" fmla="*/ 95888 h 9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95887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95888"/>
                    </a:lnTo>
                    <a:lnTo>
                      <a:pt x="0" y="9588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04" name="그래픽 342">
            <a:extLst>
              <a:ext uri="{FF2B5EF4-FFF2-40B4-BE49-F238E27FC236}">
                <a16:creationId xmlns:a16="http://schemas.microsoft.com/office/drawing/2014/main" id="{A3C1F871-F677-27EA-F46C-F7D9ACC8A56E}"/>
              </a:ext>
            </a:extLst>
          </p:cNvPr>
          <p:cNvGrpSpPr>
            <a:grpSpLocks noChangeAspect="1"/>
          </p:cNvGrpSpPr>
          <p:nvPr/>
        </p:nvGrpSpPr>
        <p:grpSpPr>
          <a:xfrm>
            <a:off x="4446944" y="2258339"/>
            <a:ext cx="421405" cy="423407"/>
            <a:chOff x="7906850" y="6052273"/>
            <a:chExt cx="539988" cy="542556"/>
          </a:xfrm>
          <a:solidFill>
            <a:schemeClr val="accent3"/>
          </a:solidFill>
        </p:grpSpPr>
        <p:grpSp>
          <p:nvGrpSpPr>
            <p:cNvPr id="105" name="그래픽 342">
              <a:extLst>
                <a:ext uri="{FF2B5EF4-FFF2-40B4-BE49-F238E27FC236}">
                  <a16:creationId xmlns:a16="http://schemas.microsoft.com/office/drawing/2014/main" id="{8137B5AC-AE6E-2649-A248-FAF2D15301A5}"/>
                </a:ext>
              </a:extLst>
            </p:cNvPr>
            <p:cNvGrpSpPr/>
            <p:nvPr/>
          </p:nvGrpSpPr>
          <p:grpSpPr>
            <a:xfrm>
              <a:off x="8003601" y="6052273"/>
              <a:ext cx="443237" cy="492470"/>
              <a:chOff x="8003784" y="6052270"/>
              <a:chExt cx="443252" cy="492474"/>
            </a:xfrm>
            <a:grpFill/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2EBF8BE5-5E4A-9486-7795-C6767BF49FD6}"/>
                  </a:ext>
                </a:extLst>
              </p:cNvPr>
              <p:cNvSpPr/>
              <p:nvPr/>
            </p:nvSpPr>
            <p:spPr>
              <a:xfrm>
                <a:off x="8125265" y="6052273"/>
                <a:ext cx="224071" cy="96145"/>
              </a:xfrm>
              <a:custGeom>
                <a:avLst/>
                <a:gdLst>
                  <a:gd name="connsiteX0" fmla="*/ 224066 w 224066"/>
                  <a:gd name="connsiteY0" fmla="*/ 96145 h 96145"/>
                  <a:gd name="connsiteX1" fmla="*/ 207111 w 224066"/>
                  <a:gd name="connsiteY1" fmla="*/ 96145 h 96145"/>
                  <a:gd name="connsiteX2" fmla="*/ 128891 w 224066"/>
                  <a:gd name="connsiteY2" fmla="*/ 16955 h 96145"/>
                  <a:gd name="connsiteX3" fmla="*/ 95188 w 224066"/>
                  <a:gd name="connsiteY3" fmla="*/ 16955 h 96145"/>
                  <a:gd name="connsiteX4" fmla="*/ 16955 w 224066"/>
                  <a:gd name="connsiteY4" fmla="*/ 96145 h 96145"/>
                  <a:gd name="connsiteX5" fmla="*/ 0 w 224066"/>
                  <a:gd name="connsiteY5" fmla="*/ 96145 h 96145"/>
                  <a:gd name="connsiteX6" fmla="*/ 95188 w 224066"/>
                  <a:gd name="connsiteY6" fmla="*/ 0 h 96145"/>
                  <a:gd name="connsiteX7" fmla="*/ 128891 w 224066"/>
                  <a:gd name="connsiteY7" fmla="*/ 0 h 96145"/>
                  <a:gd name="connsiteX8" fmla="*/ 224066 w 224066"/>
                  <a:gd name="connsiteY8" fmla="*/ 96145 h 9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066" h="96145">
                    <a:moveTo>
                      <a:pt x="224066" y="96145"/>
                    </a:moveTo>
                    <a:lnTo>
                      <a:pt x="207111" y="96145"/>
                    </a:lnTo>
                    <a:cubicBezTo>
                      <a:pt x="207111" y="52477"/>
                      <a:pt x="172024" y="16955"/>
                      <a:pt x="128891" y="16955"/>
                    </a:cubicBezTo>
                    <a:lnTo>
                      <a:pt x="95188" y="16955"/>
                    </a:lnTo>
                    <a:cubicBezTo>
                      <a:pt x="52051" y="16955"/>
                      <a:pt x="16955" y="52481"/>
                      <a:pt x="16955" y="96145"/>
                    </a:cubicBezTo>
                    <a:lnTo>
                      <a:pt x="0" y="96145"/>
                    </a:lnTo>
                    <a:cubicBezTo>
                      <a:pt x="0" y="43132"/>
                      <a:pt x="42698" y="0"/>
                      <a:pt x="95188" y="0"/>
                    </a:cubicBezTo>
                    <a:lnTo>
                      <a:pt x="128891" y="0"/>
                    </a:lnTo>
                    <a:cubicBezTo>
                      <a:pt x="181373" y="0"/>
                      <a:pt x="224066" y="43132"/>
                      <a:pt x="224066" y="9614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72E1DD75-9CDE-B5E5-3285-8066D2351FC9}"/>
                  </a:ext>
                </a:extLst>
              </p:cNvPr>
              <p:cNvSpPr/>
              <p:nvPr/>
            </p:nvSpPr>
            <p:spPr>
              <a:xfrm>
                <a:off x="8003784" y="6170343"/>
                <a:ext cx="352830" cy="374401"/>
              </a:xfrm>
              <a:custGeom>
                <a:avLst/>
                <a:gdLst>
                  <a:gd name="connsiteX0" fmla="*/ 352823 w 352822"/>
                  <a:gd name="connsiteY0" fmla="*/ 374401 h 374401"/>
                  <a:gd name="connsiteX1" fmla="*/ 202601 w 352822"/>
                  <a:gd name="connsiteY1" fmla="*/ 374401 h 374401"/>
                  <a:gd name="connsiteX2" fmla="*/ 202601 w 352822"/>
                  <a:gd name="connsiteY2" fmla="*/ 357446 h 374401"/>
                  <a:gd name="connsiteX3" fmla="*/ 335867 w 352822"/>
                  <a:gd name="connsiteY3" fmla="*/ 357446 h 374401"/>
                  <a:gd name="connsiteX4" fmla="*/ 335867 w 352822"/>
                  <a:gd name="connsiteY4" fmla="*/ 16955 h 374401"/>
                  <a:gd name="connsiteX5" fmla="*/ 16955 w 352822"/>
                  <a:gd name="connsiteY5" fmla="*/ 16955 h 374401"/>
                  <a:gd name="connsiteX6" fmla="*/ 16955 w 352822"/>
                  <a:gd name="connsiteY6" fmla="*/ 104891 h 374401"/>
                  <a:gd name="connsiteX7" fmla="*/ 0 w 352822"/>
                  <a:gd name="connsiteY7" fmla="*/ 104891 h 374401"/>
                  <a:gd name="connsiteX8" fmla="*/ 0 w 352822"/>
                  <a:gd name="connsiteY8" fmla="*/ 0 h 374401"/>
                  <a:gd name="connsiteX9" fmla="*/ 352823 w 352822"/>
                  <a:gd name="connsiteY9" fmla="*/ 0 h 37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22" h="374401">
                    <a:moveTo>
                      <a:pt x="352823" y="374401"/>
                    </a:moveTo>
                    <a:lnTo>
                      <a:pt x="202601" y="374401"/>
                    </a:lnTo>
                    <a:lnTo>
                      <a:pt x="202601" y="357446"/>
                    </a:lnTo>
                    <a:lnTo>
                      <a:pt x="335867" y="357446"/>
                    </a:lnTo>
                    <a:lnTo>
                      <a:pt x="335867" y="16955"/>
                    </a:lnTo>
                    <a:lnTo>
                      <a:pt x="16955" y="16955"/>
                    </a:lnTo>
                    <a:lnTo>
                      <a:pt x="16955" y="104891"/>
                    </a:lnTo>
                    <a:lnTo>
                      <a:pt x="0" y="104891"/>
                    </a:lnTo>
                    <a:lnTo>
                      <a:pt x="0" y="0"/>
                    </a:lnTo>
                    <a:lnTo>
                      <a:pt x="352823" y="0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3488D670-A55B-48C6-34A4-2DBA3C6F4A4F}"/>
                  </a:ext>
                </a:extLst>
              </p:cNvPr>
              <p:cNvSpPr/>
              <p:nvPr/>
            </p:nvSpPr>
            <p:spPr>
              <a:xfrm>
                <a:off x="8068922" y="6052270"/>
                <a:ext cx="224071" cy="181199"/>
              </a:xfrm>
              <a:custGeom>
                <a:avLst/>
                <a:gdLst>
                  <a:gd name="connsiteX0" fmla="*/ 224066 w 224066"/>
                  <a:gd name="connsiteY0" fmla="*/ 181200 h 181199"/>
                  <a:gd name="connsiteX1" fmla="*/ 207107 w 224066"/>
                  <a:gd name="connsiteY1" fmla="*/ 181200 h 181199"/>
                  <a:gd name="connsiteX2" fmla="*/ 207107 w 224066"/>
                  <a:gd name="connsiteY2" fmla="*/ 96145 h 181199"/>
                  <a:gd name="connsiteX3" fmla="*/ 128891 w 224066"/>
                  <a:gd name="connsiteY3" fmla="*/ 16955 h 181199"/>
                  <a:gd name="connsiteX4" fmla="*/ 95179 w 224066"/>
                  <a:gd name="connsiteY4" fmla="*/ 16955 h 181199"/>
                  <a:gd name="connsiteX5" fmla="*/ 16955 w 224066"/>
                  <a:gd name="connsiteY5" fmla="*/ 96145 h 181199"/>
                  <a:gd name="connsiteX6" fmla="*/ 16955 w 224066"/>
                  <a:gd name="connsiteY6" fmla="*/ 181200 h 181199"/>
                  <a:gd name="connsiteX7" fmla="*/ 0 w 224066"/>
                  <a:gd name="connsiteY7" fmla="*/ 181200 h 181199"/>
                  <a:gd name="connsiteX8" fmla="*/ 0 w 224066"/>
                  <a:gd name="connsiteY8" fmla="*/ 96145 h 181199"/>
                  <a:gd name="connsiteX9" fmla="*/ 95179 w 224066"/>
                  <a:gd name="connsiteY9" fmla="*/ 0 h 181199"/>
                  <a:gd name="connsiteX10" fmla="*/ 128891 w 224066"/>
                  <a:gd name="connsiteY10" fmla="*/ 0 h 181199"/>
                  <a:gd name="connsiteX11" fmla="*/ 224066 w 224066"/>
                  <a:gd name="connsiteY11" fmla="*/ 96145 h 181199"/>
                  <a:gd name="connsiteX12" fmla="*/ 224066 w 224066"/>
                  <a:gd name="connsiteY12" fmla="*/ 181200 h 18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4066" h="181199">
                    <a:moveTo>
                      <a:pt x="224066" y="181200"/>
                    </a:moveTo>
                    <a:lnTo>
                      <a:pt x="207107" y="181200"/>
                    </a:lnTo>
                    <a:lnTo>
                      <a:pt x="207107" y="96145"/>
                    </a:lnTo>
                    <a:cubicBezTo>
                      <a:pt x="207107" y="52477"/>
                      <a:pt x="172020" y="16955"/>
                      <a:pt x="128891" y="16955"/>
                    </a:cubicBezTo>
                    <a:lnTo>
                      <a:pt x="95179" y="16955"/>
                    </a:lnTo>
                    <a:cubicBezTo>
                      <a:pt x="52047" y="16955"/>
                      <a:pt x="16955" y="52481"/>
                      <a:pt x="16955" y="96145"/>
                    </a:cubicBezTo>
                    <a:lnTo>
                      <a:pt x="16955" y="181200"/>
                    </a:lnTo>
                    <a:lnTo>
                      <a:pt x="0" y="181200"/>
                    </a:lnTo>
                    <a:lnTo>
                      <a:pt x="0" y="96145"/>
                    </a:lnTo>
                    <a:cubicBezTo>
                      <a:pt x="0" y="43132"/>
                      <a:pt x="42698" y="0"/>
                      <a:pt x="95179" y="0"/>
                    </a:cubicBezTo>
                    <a:lnTo>
                      <a:pt x="128891" y="0"/>
                    </a:lnTo>
                    <a:cubicBezTo>
                      <a:pt x="181368" y="0"/>
                      <a:pt x="224066" y="43132"/>
                      <a:pt x="224066" y="96145"/>
                    </a:cubicBezTo>
                    <a:lnTo>
                      <a:pt x="224066" y="181200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357C57FD-96E1-DAFB-C269-5F31D1D7FF6A}"/>
                  </a:ext>
                </a:extLst>
              </p:cNvPr>
              <p:cNvSpPr/>
              <p:nvPr/>
            </p:nvSpPr>
            <p:spPr>
              <a:xfrm>
                <a:off x="8338963" y="6170340"/>
                <a:ext cx="108073" cy="374401"/>
              </a:xfrm>
              <a:custGeom>
                <a:avLst/>
                <a:gdLst>
                  <a:gd name="connsiteX0" fmla="*/ 108072 w 108071"/>
                  <a:gd name="connsiteY0" fmla="*/ 374401 h 374401"/>
                  <a:gd name="connsiteX1" fmla="*/ 0 w 108071"/>
                  <a:gd name="connsiteY1" fmla="*/ 374401 h 374401"/>
                  <a:gd name="connsiteX2" fmla="*/ 0 w 108071"/>
                  <a:gd name="connsiteY2" fmla="*/ 0 h 374401"/>
                  <a:gd name="connsiteX3" fmla="*/ 108072 w 108071"/>
                  <a:gd name="connsiteY3" fmla="*/ 0 h 374401"/>
                  <a:gd name="connsiteX4" fmla="*/ 108072 w 108071"/>
                  <a:gd name="connsiteY4" fmla="*/ 374401 h 374401"/>
                  <a:gd name="connsiteX5" fmla="*/ 16955 w 108071"/>
                  <a:gd name="connsiteY5" fmla="*/ 357446 h 374401"/>
                  <a:gd name="connsiteX6" fmla="*/ 91117 w 108071"/>
                  <a:gd name="connsiteY6" fmla="*/ 357446 h 374401"/>
                  <a:gd name="connsiteX7" fmla="*/ 91117 w 108071"/>
                  <a:gd name="connsiteY7" fmla="*/ 16955 h 374401"/>
                  <a:gd name="connsiteX8" fmla="*/ 16955 w 108071"/>
                  <a:gd name="connsiteY8" fmla="*/ 16955 h 374401"/>
                  <a:gd name="connsiteX9" fmla="*/ 16955 w 108071"/>
                  <a:gd name="connsiteY9" fmla="*/ 357446 h 37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071" h="374401">
                    <a:moveTo>
                      <a:pt x="108072" y="374401"/>
                    </a:moveTo>
                    <a:lnTo>
                      <a:pt x="0" y="374401"/>
                    </a:lnTo>
                    <a:lnTo>
                      <a:pt x="0" y="0"/>
                    </a:lnTo>
                    <a:lnTo>
                      <a:pt x="108072" y="0"/>
                    </a:lnTo>
                    <a:lnTo>
                      <a:pt x="108072" y="374401"/>
                    </a:lnTo>
                    <a:close/>
                    <a:moveTo>
                      <a:pt x="16955" y="357446"/>
                    </a:moveTo>
                    <a:lnTo>
                      <a:pt x="91117" y="357446"/>
                    </a:lnTo>
                    <a:lnTo>
                      <a:pt x="91117" y="16955"/>
                    </a:lnTo>
                    <a:lnTo>
                      <a:pt x="16955" y="16955"/>
                    </a:lnTo>
                    <a:lnTo>
                      <a:pt x="16955" y="357446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5" name="그래픽 342">
                <a:extLst>
                  <a:ext uri="{FF2B5EF4-FFF2-40B4-BE49-F238E27FC236}">
                    <a16:creationId xmlns:a16="http://schemas.microsoft.com/office/drawing/2014/main" id="{0B94DCF3-32CE-E61E-BDE3-832A912C943D}"/>
                  </a:ext>
                </a:extLst>
              </p:cNvPr>
              <p:cNvGrpSpPr/>
              <p:nvPr/>
            </p:nvGrpSpPr>
            <p:grpSpPr>
              <a:xfrm>
                <a:off x="8383425" y="6173166"/>
                <a:ext cx="16963" cy="363099"/>
                <a:chOff x="8383425" y="6173166"/>
                <a:chExt cx="16963" cy="363099"/>
              </a:xfrm>
              <a:grpFill/>
            </p:grpSpPr>
            <p:sp>
              <p:nvSpPr>
                <p:cNvPr id="116" name="자유형: 도형 115">
                  <a:extLst>
                    <a:ext uri="{FF2B5EF4-FFF2-40B4-BE49-F238E27FC236}">
                      <a16:creationId xmlns:a16="http://schemas.microsoft.com/office/drawing/2014/main" id="{2FEF2F52-792C-A8A6-8390-6BEAE83C23F6}"/>
                    </a:ext>
                  </a:extLst>
                </p:cNvPr>
                <p:cNvSpPr/>
                <p:nvPr/>
              </p:nvSpPr>
              <p:spPr>
                <a:xfrm>
                  <a:off x="8383429" y="6173166"/>
                  <a:ext cx="16959" cy="8298"/>
                </a:xfrm>
                <a:custGeom>
                  <a:avLst/>
                  <a:gdLst>
                    <a:gd name="connsiteX0" fmla="*/ 0 w 16959"/>
                    <a:gd name="connsiteY0" fmla="*/ 0 h 8298"/>
                    <a:gd name="connsiteX1" fmla="*/ 16959 w 16959"/>
                    <a:gd name="connsiteY1" fmla="*/ 0 h 8298"/>
                    <a:gd name="connsiteX2" fmla="*/ 16959 w 16959"/>
                    <a:gd name="connsiteY2" fmla="*/ 8298 h 8298"/>
                    <a:gd name="connsiteX3" fmla="*/ 0 w 16959"/>
                    <a:gd name="connsiteY3" fmla="*/ 8298 h 8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59" h="8298">
                      <a:moveTo>
                        <a:pt x="0" y="0"/>
                      </a:moveTo>
                      <a:lnTo>
                        <a:pt x="16959" y="0"/>
                      </a:lnTo>
                      <a:lnTo>
                        <a:pt x="16959" y="8298"/>
                      </a:lnTo>
                      <a:lnTo>
                        <a:pt x="0" y="8298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D4488C9A-6304-1CE0-DCBD-42886F090F6C}"/>
                    </a:ext>
                  </a:extLst>
                </p:cNvPr>
                <p:cNvSpPr/>
                <p:nvPr/>
              </p:nvSpPr>
              <p:spPr>
                <a:xfrm>
                  <a:off x="8383425" y="6197968"/>
                  <a:ext cx="16959" cy="320118"/>
                </a:xfrm>
                <a:custGeom>
                  <a:avLst/>
                  <a:gdLst>
                    <a:gd name="connsiteX0" fmla="*/ 16959 w 16959"/>
                    <a:gd name="connsiteY0" fmla="*/ 320119 h 320118"/>
                    <a:gd name="connsiteX1" fmla="*/ 0 w 16959"/>
                    <a:gd name="connsiteY1" fmla="*/ 320119 h 320118"/>
                    <a:gd name="connsiteX2" fmla="*/ 0 w 16959"/>
                    <a:gd name="connsiteY2" fmla="*/ 303265 h 320118"/>
                    <a:gd name="connsiteX3" fmla="*/ 16959 w 16959"/>
                    <a:gd name="connsiteY3" fmla="*/ 303265 h 320118"/>
                    <a:gd name="connsiteX4" fmla="*/ 16959 w 16959"/>
                    <a:gd name="connsiteY4" fmla="*/ 320119 h 320118"/>
                    <a:gd name="connsiteX5" fmla="*/ 16959 w 16959"/>
                    <a:gd name="connsiteY5" fmla="*/ 286419 h 320118"/>
                    <a:gd name="connsiteX6" fmla="*/ 0 w 16959"/>
                    <a:gd name="connsiteY6" fmla="*/ 286419 h 320118"/>
                    <a:gd name="connsiteX7" fmla="*/ 0 w 16959"/>
                    <a:gd name="connsiteY7" fmla="*/ 269574 h 320118"/>
                    <a:gd name="connsiteX8" fmla="*/ 16959 w 16959"/>
                    <a:gd name="connsiteY8" fmla="*/ 269574 h 320118"/>
                    <a:gd name="connsiteX9" fmla="*/ 16959 w 16959"/>
                    <a:gd name="connsiteY9" fmla="*/ 286419 h 320118"/>
                    <a:gd name="connsiteX10" fmla="*/ 16959 w 16959"/>
                    <a:gd name="connsiteY10" fmla="*/ 252724 h 320118"/>
                    <a:gd name="connsiteX11" fmla="*/ 0 w 16959"/>
                    <a:gd name="connsiteY11" fmla="*/ 252724 h 320118"/>
                    <a:gd name="connsiteX12" fmla="*/ 0 w 16959"/>
                    <a:gd name="connsiteY12" fmla="*/ 235875 h 320118"/>
                    <a:gd name="connsiteX13" fmla="*/ 16959 w 16959"/>
                    <a:gd name="connsiteY13" fmla="*/ 235875 h 320118"/>
                    <a:gd name="connsiteX14" fmla="*/ 16959 w 16959"/>
                    <a:gd name="connsiteY14" fmla="*/ 252724 h 320118"/>
                    <a:gd name="connsiteX15" fmla="*/ 16959 w 16959"/>
                    <a:gd name="connsiteY15" fmla="*/ 219025 h 320118"/>
                    <a:gd name="connsiteX16" fmla="*/ 0 w 16959"/>
                    <a:gd name="connsiteY16" fmla="*/ 219025 h 320118"/>
                    <a:gd name="connsiteX17" fmla="*/ 0 w 16959"/>
                    <a:gd name="connsiteY17" fmla="*/ 202179 h 320118"/>
                    <a:gd name="connsiteX18" fmla="*/ 16959 w 16959"/>
                    <a:gd name="connsiteY18" fmla="*/ 202179 h 320118"/>
                    <a:gd name="connsiteX19" fmla="*/ 16959 w 16959"/>
                    <a:gd name="connsiteY19" fmla="*/ 219025 h 320118"/>
                    <a:gd name="connsiteX20" fmla="*/ 16959 w 16959"/>
                    <a:gd name="connsiteY20" fmla="*/ 185325 h 320118"/>
                    <a:gd name="connsiteX21" fmla="*/ 0 w 16959"/>
                    <a:gd name="connsiteY21" fmla="*/ 185325 h 320118"/>
                    <a:gd name="connsiteX22" fmla="*/ 0 w 16959"/>
                    <a:gd name="connsiteY22" fmla="*/ 168480 h 320118"/>
                    <a:gd name="connsiteX23" fmla="*/ 16959 w 16959"/>
                    <a:gd name="connsiteY23" fmla="*/ 168480 h 320118"/>
                    <a:gd name="connsiteX24" fmla="*/ 16959 w 16959"/>
                    <a:gd name="connsiteY24" fmla="*/ 185325 h 320118"/>
                    <a:gd name="connsiteX25" fmla="*/ 16959 w 16959"/>
                    <a:gd name="connsiteY25" fmla="*/ 151635 h 320118"/>
                    <a:gd name="connsiteX26" fmla="*/ 0 w 16959"/>
                    <a:gd name="connsiteY26" fmla="*/ 151635 h 320118"/>
                    <a:gd name="connsiteX27" fmla="*/ 0 w 16959"/>
                    <a:gd name="connsiteY27" fmla="*/ 134785 h 320118"/>
                    <a:gd name="connsiteX28" fmla="*/ 16959 w 16959"/>
                    <a:gd name="connsiteY28" fmla="*/ 134785 h 320118"/>
                    <a:gd name="connsiteX29" fmla="*/ 16959 w 16959"/>
                    <a:gd name="connsiteY29" fmla="*/ 151635 h 320118"/>
                    <a:gd name="connsiteX30" fmla="*/ 16959 w 16959"/>
                    <a:gd name="connsiteY30" fmla="*/ 117935 h 320118"/>
                    <a:gd name="connsiteX31" fmla="*/ 0 w 16959"/>
                    <a:gd name="connsiteY31" fmla="*/ 117935 h 320118"/>
                    <a:gd name="connsiteX32" fmla="*/ 0 w 16959"/>
                    <a:gd name="connsiteY32" fmla="*/ 101090 h 320118"/>
                    <a:gd name="connsiteX33" fmla="*/ 16959 w 16959"/>
                    <a:gd name="connsiteY33" fmla="*/ 101090 h 320118"/>
                    <a:gd name="connsiteX34" fmla="*/ 16959 w 16959"/>
                    <a:gd name="connsiteY34" fmla="*/ 117935 h 320118"/>
                    <a:gd name="connsiteX35" fmla="*/ 16959 w 16959"/>
                    <a:gd name="connsiteY35" fmla="*/ 84236 h 320118"/>
                    <a:gd name="connsiteX36" fmla="*/ 0 w 16959"/>
                    <a:gd name="connsiteY36" fmla="*/ 84236 h 320118"/>
                    <a:gd name="connsiteX37" fmla="*/ 0 w 16959"/>
                    <a:gd name="connsiteY37" fmla="*/ 67390 h 320118"/>
                    <a:gd name="connsiteX38" fmla="*/ 16959 w 16959"/>
                    <a:gd name="connsiteY38" fmla="*/ 67390 h 320118"/>
                    <a:gd name="connsiteX39" fmla="*/ 16959 w 16959"/>
                    <a:gd name="connsiteY39" fmla="*/ 84236 h 320118"/>
                    <a:gd name="connsiteX40" fmla="*/ 16959 w 16959"/>
                    <a:gd name="connsiteY40" fmla="*/ 50541 h 320118"/>
                    <a:gd name="connsiteX41" fmla="*/ 0 w 16959"/>
                    <a:gd name="connsiteY41" fmla="*/ 50541 h 320118"/>
                    <a:gd name="connsiteX42" fmla="*/ 0 w 16959"/>
                    <a:gd name="connsiteY42" fmla="*/ 33695 h 320118"/>
                    <a:gd name="connsiteX43" fmla="*/ 16959 w 16959"/>
                    <a:gd name="connsiteY43" fmla="*/ 33695 h 320118"/>
                    <a:gd name="connsiteX44" fmla="*/ 16959 w 16959"/>
                    <a:gd name="connsiteY44" fmla="*/ 50541 h 320118"/>
                    <a:gd name="connsiteX45" fmla="*/ 16959 w 16959"/>
                    <a:gd name="connsiteY45" fmla="*/ 16845 h 320118"/>
                    <a:gd name="connsiteX46" fmla="*/ 0 w 16959"/>
                    <a:gd name="connsiteY46" fmla="*/ 16845 h 320118"/>
                    <a:gd name="connsiteX47" fmla="*/ 0 w 16959"/>
                    <a:gd name="connsiteY47" fmla="*/ 0 h 320118"/>
                    <a:gd name="connsiteX48" fmla="*/ 16959 w 16959"/>
                    <a:gd name="connsiteY48" fmla="*/ 0 h 320118"/>
                    <a:gd name="connsiteX49" fmla="*/ 16959 w 16959"/>
                    <a:gd name="connsiteY49" fmla="*/ 16845 h 320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6959" h="320118">
                      <a:moveTo>
                        <a:pt x="16959" y="320119"/>
                      </a:moveTo>
                      <a:lnTo>
                        <a:pt x="0" y="320119"/>
                      </a:lnTo>
                      <a:lnTo>
                        <a:pt x="0" y="303265"/>
                      </a:lnTo>
                      <a:lnTo>
                        <a:pt x="16959" y="303265"/>
                      </a:lnTo>
                      <a:lnTo>
                        <a:pt x="16959" y="320119"/>
                      </a:lnTo>
                      <a:close/>
                      <a:moveTo>
                        <a:pt x="16959" y="286419"/>
                      </a:moveTo>
                      <a:lnTo>
                        <a:pt x="0" y="286419"/>
                      </a:lnTo>
                      <a:lnTo>
                        <a:pt x="0" y="269574"/>
                      </a:lnTo>
                      <a:lnTo>
                        <a:pt x="16959" y="269574"/>
                      </a:lnTo>
                      <a:lnTo>
                        <a:pt x="16959" y="286419"/>
                      </a:lnTo>
                      <a:close/>
                      <a:moveTo>
                        <a:pt x="16959" y="252724"/>
                      </a:moveTo>
                      <a:lnTo>
                        <a:pt x="0" y="252724"/>
                      </a:lnTo>
                      <a:lnTo>
                        <a:pt x="0" y="235875"/>
                      </a:lnTo>
                      <a:lnTo>
                        <a:pt x="16959" y="235875"/>
                      </a:lnTo>
                      <a:lnTo>
                        <a:pt x="16959" y="252724"/>
                      </a:lnTo>
                      <a:close/>
                      <a:moveTo>
                        <a:pt x="16959" y="219025"/>
                      </a:moveTo>
                      <a:lnTo>
                        <a:pt x="0" y="219025"/>
                      </a:lnTo>
                      <a:lnTo>
                        <a:pt x="0" y="202179"/>
                      </a:lnTo>
                      <a:lnTo>
                        <a:pt x="16959" y="202179"/>
                      </a:lnTo>
                      <a:lnTo>
                        <a:pt x="16959" y="219025"/>
                      </a:lnTo>
                      <a:close/>
                      <a:moveTo>
                        <a:pt x="16959" y="185325"/>
                      </a:moveTo>
                      <a:lnTo>
                        <a:pt x="0" y="185325"/>
                      </a:lnTo>
                      <a:lnTo>
                        <a:pt x="0" y="168480"/>
                      </a:lnTo>
                      <a:lnTo>
                        <a:pt x="16959" y="168480"/>
                      </a:lnTo>
                      <a:lnTo>
                        <a:pt x="16959" y="185325"/>
                      </a:lnTo>
                      <a:close/>
                      <a:moveTo>
                        <a:pt x="16959" y="151635"/>
                      </a:moveTo>
                      <a:lnTo>
                        <a:pt x="0" y="151635"/>
                      </a:lnTo>
                      <a:lnTo>
                        <a:pt x="0" y="134785"/>
                      </a:lnTo>
                      <a:lnTo>
                        <a:pt x="16959" y="134785"/>
                      </a:lnTo>
                      <a:lnTo>
                        <a:pt x="16959" y="151635"/>
                      </a:lnTo>
                      <a:close/>
                      <a:moveTo>
                        <a:pt x="16959" y="117935"/>
                      </a:moveTo>
                      <a:lnTo>
                        <a:pt x="0" y="117935"/>
                      </a:lnTo>
                      <a:lnTo>
                        <a:pt x="0" y="101090"/>
                      </a:lnTo>
                      <a:lnTo>
                        <a:pt x="16959" y="101090"/>
                      </a:lnTo>
                      <a:lnTo>
                        <a:pt x="16959" y="117935"/>
                      </a:lnTo>
                      <a:close/>
                      <a:moveTo>
                        <a:pt x="16959" y="84236"/>
                      </a:moveTo>
                      <a:lnTo>
                        <a:pt x="0" y="84236"/>
                      </a:lnTo>
                      <a:lnTo>
                        <a:pt x="0" y="67390"/>
                      </a:lnTo>
                      <a:lnTo>
                        <a:pt x="16959" y="67390"/>
                      </a:lnTo>
                      <a:lnTo>
                        <a:pt x="16959" y="84236"/>
                      </a:lnTo>
                      <a:close/>
                      <a:moveTo>
                        <a:pt x="16959" y="50541"/>
                      </a:moveTo>
                      <a:lnTo>
                        <a:pt x="0" y="50541"/>
                      </a:lnTo>
                      <a:lnTo>
                        <a:pt x="0" y="33695"/>
                      </a:lnTo>
                      <a:lnTo>
                        <a:pt x="16959" y="33695"/>
                      </a:lnTo>
                      <a:lnTo>
                        <a:pt x="16959" y="50541"/>
                      </a:lnTo>
                      <a:close/>
                      <a:moveTo>
                        <a:pt x="16959" y="16845"/>
                      </a:moveTo>
                      <a:lnTo>
                        <a:pt x="0" y="16845"/>
                      </a:lnTo>
                      <a:lnTo>
                        <a:pt x="0" y="0"/>
                      </a:lnTo>
                      <a:lnTo>
                        <a:pt x="16959" y="0"/>
                      </a:lnTo>
                      <a:lnTo>
                        <a:pt x="16959" y="16845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F547A585-CDE2-8F85-98AD-D4C7D9290077}"/>
                    </a:ext>
                  </a:extLst>
                </p:cNvPr>
                <p:cNvSpPr/>
                <p:nvPr/>
              </p:nvSpPr>
              <p:spPr>
                <a:xfrm>
                  <a:off x="8383429" y="6527971"/>
                  <a:ext cx="16959" cy="8294"/>
                </a:xfrm>
                <a:custGeom>
                  <a:avLst/>
                  <a:gdLst>
                    <a:gd name="connsiteX0" fmla="*/ 0 w 16959"/>
                    <a:gd name="connsiteY0" fmla="*/ 0 h 8294"/>
                    <a:gd name="connsiteX1" fmla="*/ 16959 w 16959"/>
                    <a:gd name="connsiteY1" fmla="*/ 0 h 8294"/>
                    <a:gd name="connsiteX2" fmla="*/ 16959 w 16959"/>
                    <a:gd name="connsiteY2" fmla="*/ 8294 h 8294"/>
                    <a:gd name="connsiteX3" fmla="*/ 0 w 16959"/>
                    <a:gd name="connsiteY3" fmla="*/ 8294 h 8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59" h="8294">
                      <a:moveTo>
                        <a:pt x="0" y="0"/>
                      </a:moveTo>
                      <a:lnTo>
                        <a:pt x="16959" y="0"/>
                      </a:lnTo>
                      <a:lnTo>
                        <a:pt x="16959" y="8294"/>
                      </a:lnTo>
                      <a:lnTo>
                        <a:pt x="0" y="8294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06" name="그래픽 342">
              <a:extLst>
                <a:ext uri="{FF2B5EF4-FFF2-40B4-BE49-F238E27FC236}">
                  <a16:creationId xmlns:a16="http://schemas.microsoft.com/office/drawing/2014/main" id="{45A07818-A11A-8832-F04A-60131C40C841}"/>
                </a:ext>
              </a:extLst>
            </p:cNvPr>
            <p:cNvGrpSpPr/>
            <p:nvPr/>
          </p:nvGrpSpPr>
          <p:grpSpPr>
            <a:xfrm>
              <a:off x="7906850" y="6292324"/>
              <a:ext cx="299366" cy="302505"/>
              <a:chOff x="7906850" y="6292325"/>
              <a:chExt cx="299366" cy="302507"/>
            </a:xfrm>
            <a:grpFill/>
          </p:grpSpPr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32397052-41B8-D929-8928-227D330FF8E4}"/>
                  </a:ext>
                </a:extLst>
              </p:cNvPr>
              <p:cNvSpPr/>
              <p:nvPr/>
            </p:nvSpPr>
            <p:spPr>
              <a:xfrm>
                <a:off x="7906850" y="6292325"/>
                <a:ext cx="299366" cy="302505"/>
              </a:xfrm>
              <a:custGeom>
                <a:avLst/>
                <a:gdLst>
                  <a:gd name="connsiteX0" fmla="*/ 149685 w 299366"/>
                  <a:gd name="connsiteY0" fmla="*/ 302505 h 302505"/>
                  <a:gd name="connsiteX1" fmla="*/ 0 w 299366"/>
                  <a:gd name="connsiteY1" fmla="*/ 151251 h 302505"/>
                  <a:gd name="connsiteX2" fmla="*/ 149685 w 299366"/>
                  <a:gd name="connsiteY2" fmla="*/ 0 h 302505"/>
                  <a:gd name="connsiteX3" fmla="*/ 299367 w 299366"/>
                  <a:gd name="connsiteY3" fmla="*/ 151251 h 302505"/>
                  <a:gd name="connsiteX4" fmla="*/ 149685 w 299366"/>
                  <a:gd name="connsiteY4" fmla="*/ 302505 h 302505"/>
                  <a:gd name="connsiteX5" fmla="*/ 149685 w 299366"/>
                  <a:gd name="connsiteY5" fmla="*/ 16955 h 302505"/>
                  <a:gd name="connsiteX6" fmla="*/ 16955 w 299366"/>
                  <a:gd name="connsiteY6" fmla="*/ 151251 h 302505"/>
                  <a:gd name="connsiteX7" fmla="*/ 149685 w 299366"/>
                  <a:gd name="connsiteY7" fmla="*/ 285550 h 302505"/>
                  <a:gd name="connsiteX8" fmla="*/ 282407 w 299366"/>
                  <a:gd name="connsiteY8" fmla="*/ 151251 h 302505"/>
                  <a:gd name="connsiteX9" fmla="*/ 149685 w 299366"/>
                  <a:gd name="connsiteY9" fmla="*/ 16955 h 30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366" h="302505">
                    <a:moveTo>
                      <a:pt x="149685" y="302505"/>
                    </a:moveTo>
                    <a:cubicBezTo>
                      <a:pt x="67150" y="302505"/>
                      <a:pt x="0" y="234655"/>
                      <a:pt x="0" y="151251"/>
                    </a:cubicBezTo>
                    <a:cubicBezTo>
                      <a:pt x="0" y="67850"/>
                      <a:pt x="67150" y="0"/>
                      <a:pt x="149685" y="0"/>
                    </a:cubicBezTo>
                    <a:cubicBezTo>
                      <a:pt x="232217" y="4"/>
                      <a:pt x="299367" y="67854"/>
                      <a:pt x="299367" y="151251"/>
                    </a:cubicBezTo>
                    <a:cubicBezTo>
                      <a:pt x="299367" y="234655"/>
                      <a:pt x="232217" y="302505"/>
                      <a:pt x="149685" y="302505"/>
                    </a:cubicBezTo>
                    <a:close/>
                    <a:moveTo>
                      <a:pt x="149685" y="16955"/>
                    </a:moveTo>
                    <a:cubicBezTo>
                      <a:pt x="76499" y="16955"/>
                      <a:pt x="16955" y="77199"/>
                      <a:pt x="16955" y="151251"/>
                    </a:cubicBezTo>
                    <a:cubicBezTo>
                      <a:pt x="16955" y="225307"/>
                      <a:pt x="76499" y="285550"/>
                      <a:pt x="149685" y="285550"/>
                    </a:cubicBezTo>
                    <a:cubicBezTo>
                      <a:pt x="222868" y="285550"/>
                      <a:pt x="282407" y="225307"/>
                      <a:pt x="282407" y="151251"/>
                    </a:cubicBezTo>
                    <a:cubicBezTo>
                      <a:pt x="282407" y="77203"/>
                      <a:pt x="222868" y="16959"/>
                      <a:pt x="149685" y="1695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8D4C1363-EEDE-2DA6-6EFA-FEE41A1B3E1E}"/>
                  </a:ext>
                </a:extLst>
              </p:cNvPr>
              <p:cNvSpPr/>
              <p:nvPr/>
            </p:nvSpPr>
            <p:spPr>
              <a:xfrm>
                <a:off x="7966368" y="6292326"/>
                <a:ext cx="180292" cy="302505"/>
              </a:xfrm>
              <a:custGeom>
                <a:avLst/>
                <a:gdLst>
                  <a:gd name="connsiteX0" fmla="*/ 90167 w 180292"/>
                  <a:gd name="connsiteY0" fmla="*/ 302505 h 302505"/>
                  <a:gd name="connsiteX1" fmla="*/ 0 w 180292"/>
                  <a:gd name="connsiteY1" fmla="*/ 151251 h 302505"/>
                  <a:gd name="connsiteX2" fmla="*/ 90167 w 180292"/>
                  <a:gd name="connsiteY2" fmla="*/ 0 h 302505"/>
                  <a:gd name="connsiteX3" fmla="*/ 180293 w 180292"/>
                  <a:gd name="connsiteY3" fmla="*/ 151251 h 302505"/>
                  <a:gd name="connsiteX4" fmla="*/ 90167 w 180292"/>
                  <a:gd name="connsiteY4" fmla="*/ 302505 h 302505"/>
                  <a:gd name="connsiteX5" fmla="*/ 90167 w 180292"/>
                  <a:gd name="connsiteY5" fmla="*/ 16955 h 302505"/>
                  <a:gd name="connsiteX6" fmla="*/ 16955 w 180292"/>
                  <a:gd name="connsiteY6" fmla="*/ 151251 h 302505"/>
                  <a:gd name="connsiteX7" fmla="*/ 90167 w 180292"/>
                  <a:gd name="connsiteY7" fmla="*/ 285550 h 302505"/>
                  <a:gd name="connsiteX8" fmla="*/ 163337 w 180292"/>
                  <a:gd name="connsiteY8" fmla="*/ 151251 h 302505"/>
                  <a:gd name="connsiteX9" fmla="*/ 90167 w 180292"/>
                  <a:gd name="connsiteY9" fmla="*/ 16955 h 30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292" h="302505">
                    <a:moveTo>
                      <a:pt x="90167" y="302505"/>
                    </a:moveTo>
                    <a:cubicBezTo>
                      <a:pt x="39610" y="302505"/>
                      <a:pt x="0" y="236069"/>
                      <a:pt x="0" y="151251"/>
                    </a:cubicBezTo>
                    <a:cubicBezTo>
                      <a:pt x="0" y="66433"/>
                      <a:pt x="39606" y="0"/>
                      <a:pt x="90167" y="0"/>
                    </a:cubicBezTo>
                    <a:cubicBezTo>
                      <a:pt x="140704" y="8"/>
                      <a:pt x="180293" y="66441"/>
                      <a:pt x="180293" y="151251"/>
                    </a:cubicBezTo>
                    <a:cubicBezTo>
                      <a:pt x="180293" y="236069"/>
                      <a:pt x="140704" y="302505"/>
                      <a:pt x="90167" y="302505"/>
                    </a:cubicBezTo>
                    <a:close/>
                    <a:moveTo>
                      <a:pt x="90167" y="16955"/>
                    </a:moveTo>
                    <a:cubicBezTo>
                      <a:pt x="50482" y="16955"/>
                      <a:pt x="16955" y="78456"/>
                      <a:pt x="16955" y="151251"/>
                    </a:cubicBezTo>
                    <a:cubicBezTo>
                      <a:pt x="16955" y="224049"/>
                      <a:pt x="50482" y="285550"/>
                      <a:pt x="90167" y="285550"/>
                    </a:cubicBezTo>
                    <a:cubicBezTo>
                      <a:pt x="129828" y="285550"/>
                      <a:pt x="163337" y="224049"/>
                      <a:pt x="163337" y="151251"/>
                    </a:cubicBezTo>
                    <a:cubicBezTo>
                      <a:pt x="163337" y="78456"/>
                      <a:pt x="129828" y="16959"/>
                      <a:pt x="90167" y="1695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CCC4C937-3498-AC18-700E-3DB1C09A25AE}"/>
                  </a:ext>
                </a:extLst>
              </p:cNvPr>
              <p:cNvSpPr/>
              <p:nvPr/>
            </p:nvSpPr>
            <p:spPr>
              <a:xfrm>
                <a:off x="8048056" y="6292331"/>
                <a:ext cx="158160" cy="302501"/>
              </a:xfrm>
              <a:custGeom>
                <a:avLst/>
                <a:gdLst>
                  <a:gd name="connsiteX0" fmla="*/ 8480 w 158160"/>
                  <a:gd name="connsiteY0" fmla="*/ 302501 h 302501"/>
                  <a:gd name="connsiteX1" fmla="*/ 0 w 158160"/>
                  <a:gd name="connsiteY1" fmla="*/ 302501 h 302501"/>
                  <a:gd name="connsiteX2" fmla="*/ 0 w 158160"/>
                  <a:gd name="connsiteY2" fmla="*/ 0 h 302501"/>
                  <a:gd name="connsiteX3" fmla="*/ 8480 w 158160"/>
                  <a:gd name="connsiteY3" fmla="*/ 0 h 302501"/>
                  <a:gd name="connsiteX4" fmla="*/ 158161 w 158160"/>
                  <a:gd name="connsiteY4" fmla="*/ 151251 h 302501"/>
                  <a:gd name="connsiteX5" fmla="*/ 8480 w 158160"/>
                  <a:gd name="connsiteY5" fmla="*/ 302501 h 302501"/>
                  <a:gd name="connsiteX6" fmla="*/ 16955 w 158160"/>
                  <a:gd name="connsiteY6" fmla="*/ 17225 h 302501"/>
                  <a:gd name="connsiteX7" fmla="*/ 16955 w 158160"/>
                  <a:gd name="connsiteY7" fmla="*/ 285280 h 302501"/>
                  <a:gd name="connsiteX8" fmla="*/ 141202 w 158160"/>
                  <a:gd name="connsiteY8" fmla="*/ 151246 h 302501"/>
                  <a:gd name="connsiteX9" fmla="*/ 16955 w 158160"/>
                  <a:gd name="connsiteY9" fmla="*/ 17225 h 30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8160" h="302501">
                    <a:moveTo>
                      <a:pt x="8480" y="302501"/>
                    </a:moveTo>
                    <a:lnTo>
                      <a:pt x="0" y="302501"/>
                    </a:lnTo>
                    <a:lnTo>
                      <a:pt x="0" y="0"/>
                    </a:lnTo>
                    <a:lnTo>
                      <a:pt x="8480" y="0"/>
                    </a:lnTo>
                    <a:cubicBezTo>
                      <a:pt x="91011" y="0"/>
                      <a:pt x="158161" y="67850"/>
                      <a:pt x="158161" y="151251"/>
                    </a:cubicBezTo>
                    <a:cubicBezTo>
                      <a:pt x="158161" y="234651"/>
                      <a:pt x="91011" y="302501"/>
                      <a:pt x="8480" y="302501"/>
                    </a:cubicBezTo>
                    <a:close/>
                    <a:moveTo>
                      <a:pt x="16955" y="17225"/>
                    </a:moveTo>
                    <a:lnTo>
                      <a:pt x="16955" y="285280"/>
                    </a:lnTo>
                    <a:cubicBezTo>
                      <a:pt x="86210" y="280842"/>
                      <a:pt x="141202" y="222425"/>
                      <a:pt x="141202" y="151246"/>
                    </a:cubicBezTo>
                    <a:cubicBezTo>
                      <a:pt x="141202" y="80076"/>
                      <a:pt x="86210" y="21655"/>
                      <a:pt x="16955" y="1722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7D8670D5-D319-2EA0-756D-10D295BBA1B7}"/>
                  </a:ext>
                </a:extLst>
              </p:cNvPr>
              <p:cNvSpPr/>
              <p:nvPr/>
            </p:nvSpPr>
            <p:spPr>
              <a:xfrm>
                <a:off x="7906850" y="6384766"/>
                <a:ext cx="299362" cy="117618"/>
              </a:xfrm>
              <a:custGeom>
                <a:avLst/>
                <a:gdLst>
                  <a:gd name="connsiteX0" fmla="*/ 287567 w 299362"/>
                  <a:gd name="connsiteY0" fmla="*/ 117619 h 117618"/>
                  <a:gd name="connsiteX1" fmla="*/ 11753 w 299362"/>
                  <a:gd name="connsiteY1" fmla="*/ 117619 h 117618"/>
                  <a:gd name="connsiteX2" fmla="*/ 9699 w 299362"/>
                  <a:gd name="connsiteY2" fmla="*/ 112092 h 117618"/>
                  <a:gd name="connsiteX3" fmla="*/ 0 w 299362"/>
                  <a:gd name="connsiteY3" fmla="*/ 58809 h 117618"/>
                  <a:gd name="connsiteX4" fmla="*/ 9716 w 299362"/>
                  <a:gd name="connsiteY4" fmla="*/ 5514 h 117618"/>
                  <a:gd name="connsiteX5" fmla="*/ 11770 w 299362"/>
                  <a:gd name="connsiteY5" fmla="*/ 0 h 117618"/>
                  <a:gd name="connsiteX6" fmla="*/ 287567 w 299362"/>
                  <a:gd name="connsiteY6" fmla="*/ 0 h 117618"/>
                  <a:gd name="connsiteX7" fmla="*/ 289621 w 299362"/>
                  <a:gd name="connsiteY7" fmla="*/ 5510 h 117618"/>
                  <a:gd name="connsiteX8" fmla="*/ 299363 w 299362"/>
                  <a:gd name="connsiteY8" fmla="*/ 58814 h 117618"/>
                  <a:gd name="connsiteX9" fmla="*/ 289621 w 299362"/>
                  <a:gd name="connsiteY9" fmla="*/ 112109 h 117618"/>
                  <a:gd name="connsiteX10" fmla="*/ 287567 w 299362"/>
                  <a:gd name="connsiteY10" fmla="*/ 117619 h 117618"/>
                  <a:gd name="connsiteX11" fmla="*/ 23667 w 299362"/>
                  <a:gd name="connsiteY11" fmla="*/ 100659 h 117618"/>
                  <a:gd name="connsiteX12" fmla="*/ 275674 w 299362"/>
                  <a:gd name="connsiteY12" fmla="*/ 100659 h 117618"/>
                  <a:gd name="connsiteX13" fmla="*/ 282407 w 299362"/>
                  <a:gd name="connsiteY13" fmla="*/ 58809 h 117618"/>
                  <a:gd name="connsiteX14" fmla="*/ 275674 w 299362"/>
                  <a:gd name="connsiteY14" fmla="*/ 16951 h 117618"/>
                  <a:gd name="connsiteX15" fmla="*/ 23676 w 299362"/>
                  <a:gd name="connsiteY15" fmla="*/ 16951 h 117618"/>
                  <a:gd name="connsiteX16" fmla="*/ 16955 w 299362"/>
                  <a:gd name="connsiteY16" fmla="*/ 58809 h 117618"/>
                  <a:gd name="connsiteX17" fmla="*/ 23667 w 299362"/>
                  <a:gd name="connsiteY17" fmla="*/ 100659 h 1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9362" h="117618">
                    <a:moveTo>
                      <a:pt x="287567" y="117619"/>
                    </a:moveTo>
                    <a:lnTo>
                      <a:pt x="11753" y="117619"/>
                    </a:lnTo>
                    <a:lnTo>
                      <a:pt x="9699" y="112092"/>
                    </a:lnTo>
                    <a:cubicBezTo>
                      <a:pt x="3261" y="94783"/>
                      <a:pt x="0" y="76857"/>
                      <a:pt x="0" y="58809"/>
                    </a:cubicBezTo>
                    <a:cubicBezTo>
                      <a:pt x="0" y="40745"/>
                      <a:pt x="3265" y="22811"/>
                      <a:pt x="9716" y="5514"/>
                    </a:cubicBezTo>
                    <a:lnTo>
                      <a:pt x="11770" y="0"/>
                    </a:lnTo>
                    <a:lnTo>
                      <a:pt x="287567" y="0"/>
                    </a:lnTo>
                    <a:lnTo>
                      <a:pt x="289621" y="5510"/>
                    </a:lnTo>
                    <a:cubicBezTo>
                      <a:pt x="296085" y="22794"/>
                      <a:pt x="299363" y="40732"/>
                      <a:pt x="299363" y="58814"/>
                    </a:cubicBezTo>
                    <a:cubicBezTo>
                      <a:pt x="299363" y="76891"/>
                      <a:pt x="296089" y="94825"/>
                      <a:pt x="289621" y="112109"/>
                    </a:cubicBezTo>
                    <a:lnTo>
                      <a:pt x="287567" y="117619"/>
                    </a:lnTo>
                    <a:close/>
                    <a:moveTo>
                      <a:pt x="23667" y="100659"/>
                    </a:moveTo>
                    <a:lnTo>
                      <a:pt x="275674" y="100659"/>
                    </a:lnTo>
                    <a:cubicBezTo>
                      <a:pt x="280150" y="86999"/>
                      <a:pt x="282407" y="72951"/>
                      <a:pt x="282407" y="58809"/>
                    </a:cubicBezTo>
                    <a:cubicBezTo>
                      <a:pt x="282407" y="44664"/>
                      <a:pt x="280146" y="30611"/>
                      <a:pt x="275674" y="16951"/>
                    </a:cubicBezTo>
                    <a:lnTo>
                      <a:pt x="23676" y="16951"/>
                    </a:lnTo>
                    <a:cubicBezTo>
                      <a:pt x="19212" y="30624"/>
                      <a:pt x="16955" y="44677"/>
                      <a:pt x="16955" y="58809"/>
                    </a:cubicBezTo>
                    <a:cubicBezTo>
                      <a:pt x="16955" y="72930"/>
                      <a:pt x="19212" y="86978"/>
                      <a:pt x="23667" y="100659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19" name="그래픽 39">
            <a:extLst>
              <a:ext uri="{FF2B5EF4-FFF2-40B4-BE49-F238E27FC236}">
                <a16:creationId xmlns:a16="http://schemas.microsoft.com/office/drawing/2014/main" id="{1B48F884-A1B2-7877-A4AE-289E3A911829}"/>
              </a:ext>
            </a:extLst>
          </p:cNvPr>
          <p:cNvGrpSpPr/>
          <p:nvPr/>
        </p:nvGrpSpPr>
        <p:grpSpPr>
          <a:xfrm>
            <a:off x="3482241" y="3571998"/>
            <a:ext cx="442315" cy="437883"/>
            <a:chOff x="7270914" y="4323490"/>
            <a:chExt cx="540000" cy="534579"/>
          </a:xfrm>
          <a:solidFill>
            <a:schemeClr val="accent3"/>
          </a:solidFill>
        </p:grpSpPr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6C774FE5-0E37-E13F-D6E9-B743ADA52093}"/>
                </a:ext>
              </a:extLst>
            </p:cNvPr>
            <p:cNvSpPr/>
            <p:nvPr/>
          </p:nvSpPr>
          <p:spPr>
            <a:xfrm>
              <a:off x="7470370" y="4499239"/>
              <a:ext cx="16875" cy="36195"/>
            </a:xfrm>
            <a:custGeom>
              <a:avLst/>
              <a:gdLst>
                <a:gd name="connsiteX0" fmla="*/ 0 w 16875"/>
                <a:gd name="connsiteY0" fmla="*/ 0 h 36196"/>
                <a:gd name="connsiteX1" fmla="*/ 16875 w 16875"/>
                <a:gd name="connsiteY1" fmla="*/ 0 h 36196"/>
                <a:gd name="connsiteX2" fmla="*/ 16875 w 16875"/>
                <a:gd name="connsiteY2" fmla="*/ 36197 h 36196"/>
                <a:gd name="connsiteX3" fmla="*/ 0 w 16875"/>
                <a:gd name="connsiteY3" fmla="*/ 36197 h 3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6196">
                  <a:moveTo>
                    <a:pt x="0" y="0"/>
                  </a:moveTo>
                  <a:lnTo>
                    <a:pt x="16875" y="0"/>
                  </a:lnTo>
                  <a:lnTo>
                    <a:pt x="16875" y="36197"/>
                  </a:lnTo>
                  <a:lnTo>
                    <a:pt x="0" y="3619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728999B9-DA4D-D713-82A8-8FCBE9B5C16B}"/>
                </a:ext>
              </a:extLst>
            </p:cNvPr>
            <p:cNvSpPr/>
            <p:nvPr/>
          </p:nvSpPr>
          <p:spPr>
            <a:xfrm>
              <a:off x="7467982" y="4323490"/>
              <a:ext cx="173032" cy="106091"/>
            </a:xfrm>
            <a:custGeom>
              <a:avLst/>
              <a:gdLst>
                <a:gd name="connsiteX0" fmla="*/ 173032 w 173032"/>
                <a:gd name="connsiteY0" fmla="*/ 106093 h 106093"/>
                <a:gd name="connsiteX1" fmla="*/ 156157 w 173032"/>
                <a:gd name="connsiteY1" fmla="*/ 106093 h 106093"/>
                <a:gd name="connsiteX2" fmla="*/ 156157 w 173032"/>
                <a:gd name="connsiteY2" fmla="*/ 16875 h 106093"/>
                <a:gd name="connsiteX3" fmla="*/ 0 w 173032"/>
                <a:gd name="connsiteY3" fmla="*/ 16875 h 106093"/>
                <a:gd name="connsiteX4" fmla="*/ 0 w 173032"/>
                <a:gd name="connsiteY4" fmla="*/ 0 h 106093"/>
                <a:gd name="connsiteX5" fmla="*/ 173032 w 173032"/>
                <a:gd name="connsiteY5" fmla="*/ 0 h 10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032" h="106093">
                  <a:moveTo>
                    <a:pt x="173032" y="106093"/>
                  </a:moveTo>
                  <a:lnTo>
                    <a:pt x="156157" y="106093"/>
                  </a:lnTo>
                  <a:lnTo>
                    <a:pt x="156157" y="16875"/>
                  </a:lnTo>
                  <a:lnTo>
                    <a:pt x="0" y="16875"/>
                  </a:lnTo>
                  <a:lnTo>
                    <a:pt x="0" y="0"/>
                  </a:lnTo>
                  <a:lnTo>
                    <a:pt x="17303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CA160AC-F109-5BA2-C23A-9C749360BD8D}"/>
                </a:ext>
              </a:extLst>
            </p:cNvPr>
            <p:cNvSpPr/>
            <p:nvPr/>
          </p:nvSpPr>
          <p:spPr>
            <a:xfrm>
              <a:off x="7376685" y="4529162"/>
              <a:ext cx="166370" cy="328907"/>
            </a:xfrm>
            <a:custGeom>
              <a:avLst/>
              <a:gdLst>
                <a:gd name="connsiteX0" fmla="*/ 166371 w 166370"/>
                <a:gd name="connsiteY0" fmla="*/ 328915 h 328914"/>
                <a:gd name="connsiteX1" fmla="*/ 0 w 166370"/>
                <a:gd name="connsiteY1" fmla="*/ 328915 h 328914"/>
                <a:gd name="connsiteX2" fmla="*/ 0 w 166370"/>
                <a:gd name="connsiteY2" fmla="*/ 0 h 328914"/>
                <a:gd name="connsiteX3" fmla="*/ 166371 w 166370"/>
                <a:gd name="connsiteY3" fmla="*/ 0 h 328914"/>
                <a:gd name="connsiteX4" fmla="*/ 166371 w 166370"/>
                <a:gd name="connsiteY4" fmla="*/ 328915 h 328914"/>
                <a:gd name="connsiteX5" fmla="*/ 16875 w 166370"/>
                <a:gd name="connsiteY5" fmla="*/ 312040 h 328914"/>
                <a:gd name="connsiteX6" fmla="*/ 149496 w 166370"/>
                <a:gd name="connsiteY6" fmla="*/ 312040 h 328914"/>
                <a:gd name="connsiteX7" fmla="*/ 149496 w 166370"/>
                <a:gd name="connsiteY7" fmla="*/ 16875 h 328914"/>
                <a:gd name="connsiteX8" fmla="*/ 16875 w 166370"/>
                <a:gd name="connsiteY8" fmla="*/ 16875 h 328914"/>
                <a:gd name="connsiteX9" fmla="*/ 16875 w 166370"/>
                <a:gd name="connsiteY9" fmla="*/ 312040 h 32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70" h="328914">
                  <a:moveTo>
                    <a:pt x="166371" y="328915"/>
                  </a:moveTo>
                  <a:lnTo>
                    <a:pt x="0" y="328915"/>
                  </a:lnTo>
                  <a:lnTo>
                    <a:pt x="0" y="0"/>
                  </a:lnTo>
                  <a:lnTo>
                    <a:pt x="166371" y="0"/>
                  </a:lnTo>
                  <a:lnTo>
                    <a:pt x="166371" y="328915"/>
                  </a:lnTo>
                  <a:close/>
                  <a:moveTo>
                    <a:pt x="16875" y="312040"/>
                  </a:moveTo>
                  <a:lnTo>
                    <a:pt x="149496" y="312040"/>
                  </a:lnTo>
                  <a:lnTo>
                    <a:pt x="149496" y="16875"/>
                  </a:lnTo>
                  <a:lnTo>
                    <a:pt x="16875" y="16875"/>
                  </a:lnTo>
                  <a:lnTo>
                    <a:pt x="16875" y="31204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래픽 39">
              <a:extLst>
                <a:ext uri="{FF2B5EF4-FFF2-40B4-BE49-F238E27FC236}">
                  <a16:creationId xmlns:a16="http://schemas.microsoft.com/office/drawing/2014/main" id="{2D6B812E-F371-4F8D-627D-6E915BA44F70}"/>
                </a:ext>
              </a:extLst>
            </p:cNvPr>
            <p:cNvGrpSpPr/>
            <p:nvPr/>
          </p:nvGrpSpPr>
          <p:grpSpPr>
            <a:xfrm>
              <a:off x="7409511" y="4610524"/>
              <a:ext cx="100094" cy="16875"/>
              <a:chOff x="7409523" y="4610622"/>
              <a:chExt cx="100094" cy="16875"/>
            </a:xfrm>
            <a:grpFill/>
          </p:grpSpPr>
          <p:sp>
            <p:nvSpPr>
              <p:cNvPr id="163" name="자유형: 도형 162">
                <a:extLst>
                  <a:ext uri="{FF2B5EF4-FFF2-40B4-BE49-F238E27FC236}">
                    <a16:creationId xmlns:a16="http://schemas.microsoft.com/office/drawing/2014/main" id="{91DF2E5C-6489-DADE-2511-E8FBE781C7DD}"/>
                  </a:ext>
                </a:extLst>
              </p:cNvPr>
              <p:cNvSpPr/>
              <p:nvPr/>
            </p:nvSpPr>
            <p:spPr>
              <a:xfrm>
                <a:off x="7409523" y="461062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자유형: 도형 163">
                <a:extLst>
                  <a:ext uri="{FF2B5EF4-FFF2-40B4-BE49-F238E27FC236}">
                    <a16:creationId xmlns:a16="http://schemas.microsoft.com/office/drawing/2014/main" id="{DAAC6508-DB97-EE4A-D62D-E33391AEAEA8}"/>
                  </a:ext>
                </a:extLst>
              </p:cNvPr>
              <p:cNvSpPr/>
              <p:nvPr/>
            </p:nvSpPr>
            <p:spPr>
              <a:xfrm>
                <a:off x="7449542" y="461062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자유형: 도형 164">
                <a:extLst>
                  <a:ext uri="{FF2B5EF4-FFF2-40B4-BE49-F238E27FC236}">
                    <a16:creationId xmlns:a16="http://schemas.microsoft.com/office/drawing/2014/main" id="{0BB3CB85-0822-8924-FDD4-787C8358AC6C}"/>
                  </a:ext>
                </a:extLst>
              </p:cNvPr>
              <p:cNvSpPr/>
              <p:nvPr/>
            </p:nvSpPr>
            <p:spPr>
              <a:xfrm>
                <a:off x="7489569" y="461062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4" name="그래픽 39">
              <a:extLst>
                <a:ext uri="{FF2B5EF4-FFF2-40B4-BE49-F238E27FC236}">
                  <a16:creationId xmlns:a16="http://schemas.microsoft.com/office/drawing/2014/main" id="{E574081E-F104-80A0-9407-D397985E8398}"/>
                </a:ext>
              </a:extLst>
            </p:cNvPr>
            <p:cNvGrpSpPr/>
            <p:nvPr/>
          </p:nvGrpSpPr>
          <p:grpSpPr>
            <a:xfrm>
              <a:off x="7409511" y="4648765"/>
              <a:ext cx="100094" cy="16875"/>
              <a:chOff x="7409523" y="4648865"/>
              <a:chExt cx="100094" cy="16875"/>
            </a:xfrm>
            <a:grpFill/>
          </p:grpSpPr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E24E87AB-1629-4256-2703-7E202F71C0E8}"/>
                  </a:ext>
                </a:extLst>
              </p:cNvPr>
              <p:cNvSpPr/>
              <p:nvPr/>
            </p:nvSpPr>
            <p:spPr>
              <a:xfrm>
                <a:off x="7409523" y="464886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2AFD6916-D764-0173-5299-4A2053BE82F0}"/>
                  </a:ext>
                </a:extLst>
              </p:cNvPr>
              <p:cNvSpPr/>
              <p:nvPr/>
            </p:nvSpPr>
            <p:spPr>
              <a:xfrm>
                <a:off x="7449542" y="464886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자유형: 도형 161">
                <a:extLst>
                  <a:ext uri="{FF2B5EF4-FFF2-40B4-BE49-F238E27FC236}">
                    <a16:creationId xmlns:a16="http://schemas.microsoft.com/office/drawing/2014/main" id="{70F81848-762D-445E-042F-30E3A700EA92}"/>
                  </a:ext>
                </a:extLst>
              </p:cNvPr>
              <p:cNvSpPr/>
              <p:nvPr/>
            </p:nvSpPr>
            <p:spPr>
              <a:xfrm>
                <a:off x="7489569" y="464886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5" name="그래픽 39">
              <a:extLst>
                <a:ext uri="{FF2B5EF4-FFF2-40B4-BE49-F238E27FC236}">
                  <a16:creationId xmlns:a16="http://schemas.microsoft.com/office/drawing/2014/main" id="{C7AA9B1B-CBCC-1FF6-DF54-18E58A108E7D}"/>
                </a:ext>
              </a:extLst>
            </p:cNvPr>
            <p:cNvGrpSpPr/>
            <p:nvPr/>
          </p:nvGrpSpPr>
          <p:grpSpPr>
            <a:xfrm>
              <a:off x="7409511" y="4687011"/>
              <a:ext cx="100094" cy="16875"/>
              <a:chOff x="7409523" y="4687112"/>
              <a:chExt cx="100094" cy="16875"/>
            </a:xfrm>
            <a:grpFill/>
          </p:grpSpPr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9857D1F6-2885-8F7F-0223-C92FA073B243}"/>
                  </a:ext>
                </a:extLst>
              </p:cNvPr>
              <p:cNvSpPr/>
              <p:nvPr/>
            </p:nvSpPr>
            <p:spPr>
              <a:xfrm>
                <a:off x="7409523" y="468711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4C3FAF46-658B-C201-7A1C-0585B1ED5AB2}"/>
                  </a:ext>
                </a:extLst>
              </p:cNvPr>
              <p:cNvSpPr/>
              <p:nvPr/>
            </p:nvSpPr>
            <p:spPr>
              <a:xfrm>
                <a:off x="7449542" y="468711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67833B5B-5A92-1C6C-7C08-183062BBBB64}"/>
                  </a:ext>
                </a:extLst>
              </p:cNvPr>
              <p:cNvSpPr/>
              <p:nvPr/>
            </p:nvSpPr>
            <p:spPr>
              <a:xfrm>
                <a:off x="7489569" y="468711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6" name="그래픽 39">
              <a:extLst>
                <a:ext uri="{FF2B5EF4-FFF2-40B4-BE49-F238E27FC236}">
                  <a16:creationId xmlns:a16="http://schemas.microsoft.com/office/drawing/2014/main" id="{D03FA737-4C82-E8C2-452B-AF227B814FC0}"/>
                </a:ext>
              </a:extLst>
            </p:cNvPr>
            <p:cNvGrpSpPr/>
            <p:nvPr/>
          </p:nvGrpSpPr>
          <p:grpSpPr>
            <a:xfrm>
              <a:off x="7409511" y="4725254"/>
              <a:ext cx="100094" cy="16875"/>
              <a:chOff x="7409523" y="4725355"/>
              <a:chExt cx="100094" cy="16875"/>
            </a:xfrm>
            <a:grpFill/>
          </p:grpSpPr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D1C4206E-A3A7-A7A6-92FF-B86534FE5500}"/>
                  </a:ext>
                </a:extLst>
              </p:cNvPr>
              <p:cNvSpPr/>
              <p:nvPr/>
            </p:nvSpPr>
            <p:spPr>
              <a:xfrm>
                <a:off x="7409523" y="472535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8BB5D51B-C68B-B0B9-FF1B-29BAF8D2B04E}"/>
                  </a:ext>
                </a:extLst>
              </p:cNvPr>
              <p:cNvSpPr/>
              <p:nvPr/>
            </p:nvSpPr>
            <p:spPr>
              <a:xfrm>
                <a:off x="7449542" y="472535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D4EEEF02-A2F1-43A4-9742-3B4828FCB068}"/>
                  </a:ext>
                </a:extLst>
              </p:cNvPr>
              <p:cNvSpPr/>
              <p:nvPr/>
            </p:nvSpPr>
            <p:spPr>
              <a:xfrm>
                <a:off x="7489569" y="472535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7" name="그래픽 39">
              <a:extLst>
                <a:ext uri="{FF2B5EF4-FFF2-40B4-BE49-F238E27FC236}">
                  <a16:creationId xmlns:a16="http://schemas.microsoft.com/office/drawing/2014/main" id="{4A3C6FF8-8C0D-2854-CC36-D0D2ED9A1DA7}"/>
                </a:ext>
              </a:extLst>
            </p:cNvPr>
            <p:cNvGrpSpPr/>
            <p:nvPr/>
          </p:nvGrpSpPr>
          <p:grpSpPr>
            <a:xfrm>
              <a:off x="7409511" y="4763496"/>
              <a:ext cx="100094" cy="16875"/>
              <a:chOff x="7409523" y="4763598"/>
              <a:chExt cx="100094" cy="16875"/>
            </a:xfrm>
            <a:grpFill/>
          </p:grpSpPr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B3735749-3924-1EBE-C427-E5CAF6F4279A}"/>
                  </a:ext>
                </a:extLst>
              </p:cNvPr>
              <p:cNvSpPr/>
              <p:nvPr/>
            </p:nvSpPr>
            <p:spPr>
              <a:xfrm>
                <a:off x="7409523" y="4763598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자유형: 도형 151">
                <a:extLst>
                  <a:ext uri="{FF2B5EF4-FFF2-40B4-BE49-F238E27FC236}">
                    <a16:creationId xmlns:a16="http://schemas.microsoft.com/office/drawing/2014/main" id="{E8410631-5AA7-AD6B-CDBD-BE63838B7B15}"/>
                  </a:ext>
                </a:extLst>
              </p:cNvPr>
              <p:cNvSpPr/>
              <p:nvPr/>
            </p:nvSpPr>
            <p:spPr>
              <a:xfrm>
                <a:off x="7449542" y="4763598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CD895C2B-268F-C50D-1616-381A0CE4B555}"/>
                  </a:ext>
                </a:extLst>
              </p:cNvPr>
              <p:cNvSpPr/>
              <p:nvPr/>
            </p:nvSpPr>
            <p:spPr>
              <a:xfrm>
                <a:off x="7489569" y="4763598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8" name="그래픽 39">
              <a:extLst>
                <a:ext uri="{FF2B5EF4-FFF2-40B4-BE49-F238E27FC236}">
                  <a16:creationId xmlns:a16="http://schemas.microsoft.com/office/drawing/2014/main" id="{68BEBF3E-0CC9-3A12-CD46-FDD18137C9C5}"/>
                </a:ext>
              </a:extLst>
            </p:cNvPr>
            <p:cNvGrpSpPr/>
            <p:nvPr/>
          </p:nvGrpSpPr>
          <p:grpSpPr>
            <a:xfrm>
              <a:off x="7409511" y="4801743"/>
              <a:ext cx="100094" cy="16875"/>
              <a:chOff x="7409523" y="4801846"/>
              <a:chExt cx="100094" cy="16875"/>
            </a:xfrm>
            <a:grpFill/>
          </p:grpSpPr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33424B4C-FF21-FEB5-8E91-4FB2F132EE53}"/>
                  </a:ext>
                </a:extLst>
              </p:cNvPr>
              <p:cNvSpPr/>
              <p:nvPr/>
            </p:nvSpPr>
            <p:spPr>
              <a:xfrm>
                <a:off x="7409523" y="4801846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자유형: 도형 148">
                <a:extLst>
                  <a:ext uri="{FF2B5EF4-FFF2-40B4-BE49-F238E27FC236}">
                    <a16:creationId xmlns:a16="http://schemas.microsoft.com/office/drawing/2014/main" id="{7003ACCC-E492-03E1-48D4-D895786526F8}"/>
                  </a:ext>
                </a:extLst>
              </p:cNvPr>
              <p:cNvSpPr/>
              <p:nvPr/>
            </p:nvSpPr>
            <p:spPr>
              <a:xfrm>
                <a:off x="7449542" y="4801846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자유형: 도형 149">
                <a:extLst>
                  <a:ext uri="{FF2B5EF4-FFF2-40B4-BE49-F238E27FC236}">
                    <a16:creationId xmlns:a16="http://schemas.microsoft.com/office/drawing/2014/main" id="{038128A4-B29F-E42C-E082-59943D874688}"/>
                  </a:ext>
                </a:extLst>
              </p:cNvPr>
              <p:cNvSpPr/>
              <p:nvPr/>
            </p:nvSpPr>
            <p:spPr>
              <a:xfrm>
                <a:off x="7489569" y="4801846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9" name="그래픽 39">
              <a:extLst>
                <a:ext uri="{FF2B5EF4-FFF2-40B4-BE49-F238E27FC236}">
                  <a16:creationId xmlns:a16="http://schemas.microsoft.com/office/drawing/2014/main" id="{6A10A44F-5D4E-AE1D-AA4D-FD217EA0BDBA}"/>
                </a:ext>
              </a:extLst>
            </p:cNvPr>
            <p:cNvGrpSpPr/>
            <p:nvPr/>
          </p:nvGrpSpPr>
          <p:grpSpPr>
            <a:xfrm>
              <a:off x="7604910" y="4413179"/>
              <a:ext cx="155549" cy="444890"/>
              <a:chOff x="7604923" y="4413273"/>
              <a:chExt cx="155549" cy="444900"/>
            </a:xfrm>
            <a:grpFill/>
          </p:grpSpPr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C585D5C0-FDEC-A336-7C99-D3C16EF27C9B}"/>
                  </a:ext>
                </a:extLst>
              </p:cNvPr>
              <p:cNvSpPr/>
              <p:nvPr/>
            </p:nvSpPr>
            <p:spPr>
              <a:xfrm>
                <a:off x="7604923" y="4496041"/>
                <a:ext cx="155549" cy="362133"/>
              </a:xfrm>
              <a:custGeom>
                <a:avLst/>
                <a:gdLst>
                  <a:gd name="connsiteX0" fmla="*/ 155550 w 155549"/>
                  <a:gd name="connsiteY0" fmla="*/ 362133 h 362133"/>
                  <a:gd name="connsiteX1" fmla="*/ 0 w 155549"/>
                  <a:gd name="connsiteY1" fmla="*/ 362133 h 362133"/>
                  <a:gd name="connsiteX2" fmla="*/ 0 w 155549"/>
                  <a:gd name="connsiteY2" fmla="*/ 0 h 362133"/>
                  <a:gd name="connsiteX3" fmla="*/ 155550 w 155549"/>
                  <a:gd name="connsiteY3" fmla="*/ 0 h 362133"/>
                  <a:gd name="connsiteX4" fmla="*/ 155550 w 155549"/>
                  <a:gd name="connsiteY4" fmla="*/ 362133 h 362133"/>
                  <a:gd name="connsiteX5" fmla="*/ 16875 w 155549"/>
                  <a:gd name="connsiteY5" fmla="*/ 345258 h 362133"/>
                  <a:gd name="connsiteX6" fmla="*/ 138675 w 155549"/>
                  <a:gd name="connsiteY6" fmla="*/ 345258 h 362133"/>
                  <a:gd name="connsiteX7" fmla="*/ 138675 w 155549"/>
                  <a:gd name="connsiteY7" fmla="*/ 16875 h 362133"/>
                  <a:gd name="connsiteX8" fmla="*/ 16875 w 155549"/>
                  <a:gd name="connsiteY8" fmla="*/ 16875 h 362133"/>
                  <a:gd name="connsiteX9" fmla="*/ 16875 w 155549"/>
                  <a:gd name="connsiteY9" fmla="*/ 345258 h 36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549" h="362133">
                    <a:moveTo>
                      <a:pt x="155550" y="362133"/>
                    </a:moveTo>
                    <a:lnTo>
                      <a:pt x="0" y="362133"/>
                    </a:lnTo>
                    <a:lnTo>
                      <a:pt x="0" y="0"/>
                    </a:lnTo>
                    <a:lnTo>
                      <a:pt x="155550" y="0"/>
                    </a:lnTo>
                    <a:lnTo>
                      <a:pt x="155550" y="362133"/>
                    </a:lnTo>
                    <a:close/>
                    <a:moveTo>
                      <a:pt x="16875" y="345258"/>
                    </a:moveTo>
                    <a:lnTo>
                      <a:pt x="138675" y="345258"/>
                    </a:lnTo>
                    <a:lnTo>
                      <a:pt x="138675" y="16875"/>
                    </a:lnTo>
                    <a:lnTo>
                      <a:pt x="16875" y="16875"/>
                    </a:lnTo>
                    <a:lnTo>
                      <a:pt x="16875" y="34525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5681D4C7-6BBB-05D9-2DE2-F4D1660FCC27}"/>
                  </a:ext>
                </a:extLst>
              </p:cNvPr>
              <p:cNvSpPr/>
              <p:nvPr/>
            </p:nvSpPr>
            <p:spPr>
              <a:xfrm>
                <a:off x="7624105" y="4460692"/>
                <a:ext cx="117179" cy="52105"/>
              </a:xfrm>
              <a:custGeom>
                <a:avLst/>
                <a:gdLst>
                  <a:gd name="connsiteX0" fmla="*/ 117180 w 117179"/>
                  <a:gd name="connsiteY0" fmla="*/ 52106 h 52105"/>
                  <a:gd name="connsiteX1" fmla="*/ 0 w 117179"/>
                  <a:gd name="connsiteY1" fmla="*/ 52106 h 52105"/>
                  <a:gd name="connsiteX2" fmla="*/ 0 w 117179"/>
                  <a:gd name="connsiteY2" fmla="*/ 0 h 52105"/>
                  <a:gd name="connsiteX3" fmla="*/ 117180 w 117179"/>
                  <a:gd name="connsiteY3" fmla="*/ 0 h 52105"/>
                  <a:gd name="connsiteX4" fmla="*/ 117180 w 117179"/>
                  <a:gd name="connsiteY4" fmla="*/ 52106 h 52105"/>
                  <a:gd name="connsiteX5" fmla="*/ 16875 w 117179"/>
                  <a:gd name="connsiteY5" fmla="*/ 35231 h 52105"/>
                  <a:gd name="connsiteX6" fmla="*/ 100305 w 117179"/>
                  <a:gd name="connsiteY6" fmla="*/ 35231 h 52105"/>
                  <a:gd name="connsiteX7" fmla="*/ 100305 w 117179"/>
                  <a:gd name="connsiteY7" fmla="*/ 16871 h 52105"/>
                  <a:gd name="connsiteX8" fmla="*/ 16875 w 117179"/>
                  <a:gd name="connsiteY8" fmla="*/ 16871 h 52105"/>
                  <a:gd name="connsiteX9" fmla="*/ 16875 w 117179"/>
                  <a:gd name="connsiteY9" fmla="*/ 35231 h 5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79" h="52105">
                    <a:moveTo>
                      <a:pt x="117180" y="52106"/>
                    </a:moveTo>
                    <a:lnTo>
                      <a:pt x="0" y="52106"/>
                    </a:lnTo>
                    <a:lnTo>
                      <a:pt x="0" y="0"/>
                    </a:lnTo>
                    <a:lnTo>
                      <a:pt x="117180" y="0"/>
                    </a:lnTo>
                    <a:lnTo>
                      <a:pt x="117180" y="52106"/>
                    </a:lnTo>
                    <a:close/>
                    <a:moveTo>
                      <a:pt x="16875" y="35231"/>
                    </a:moveTo>
                    <a:lnTo>
                      <a:pt x="100305" y="35231"/>
                    </a:lnTo>
                    <a:lnTo>
                      <a:pt x="100305" y="16871"/>
                    </a:lnTo>
                    <a:lnTo>
                      <a:pt x="16875" y="16871"/>
                    </a:lnTo>
                    <a:lnTo>
                      <a:pt x="16875" y="35231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55236673-F77B-8ACB-CBF0-2C0A5B41BBCF}"/>
                  </a:ext>
                </a:extLst>
              </p:cNvPr>
              <p:cNvSpPr/>
              <p:nvPr/>
            </p:nvSpPr>
            <p:spPr>
              <a:xfrm>
                <a:off x="7642238" y="453708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9AB87B97-DD7C-25DE-28BB-F4241B89C0E6}"/>
                  </a:ext>
                </a:extLst>
              </p:cNvPr>
              <p:cNvSpPr/>
              <p:nvPr/>
            </p:nvSpPr>
            <p:spPr>
              <a:xfrm>
                <a:off x="7642238" y="4580188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60CB244B-5F42-DDEE-B4D4-2411FA0A3286}"/>
                  </a:ext>
                </a:extLst>
              </p:cNvPr>
              <p:cNvSpPr/>
              <p:nvPr/>
            </p:nvSpPr>
            <p:spPr>
              <a:xfrm>
                <a:off x="7642238" y="4623295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60A07A1C-7887-8D09-9738-DCCFAE7A3780}"/>
                  </a:ext>
                </a:extLst>
              </p:cNvPr>
              <p:cNvSpPr/>
              <p:nvPr/>
            </p:nvSpPr>
            <p:spPr>
              <a:xfrm>
                <a:off x="7642238" y="4666394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5EB07514-5B30-62B7-12CF-EC637E6740F9}"/>
                  </a:ext>
                </a:extLst>
              </p:cNvPr>
              <p:cNvSpPr/>
              <p:nvPr/>
            </p:nvSpPr>
            <p:spPr>
              <a:xfrm>
                <a:off x="7642238" y="4709493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3BD26E68-18FB-850D-AEDC-A459EACAF7F2}"/>
                  </a:ext>
                </a:extLst>
              </p:cNvPr>
              <p:cNvSpPr/>
              <p:nvPr/>
            </p:nvSpPr>
            <p:spPr>
              <a:xfrm>
                <a:off x="7642238" y="4752600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4304D1D8-9FA0-2E9A-E6E1-636BB808F755}"/>
                  </a:ext>
                </a:extLst>
              </p:cNvPr>
              <p:cNvSpPr/>
              <p:nvPr/>
            </p:nvSpPr>
            <p:spPr>
              <a:xfrm>
                <a:off x="7642238" y="479569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A70A9B64-0E34-635E-9B8E-0CC2A333A76E}"/>
                  </a:ext>
                </a:extLst>
              </p:cNvPr>
              <p:cNvSpPr/>
              <p:nvPr/>
            </p:nvSpPr>
            <p:spPr>
              <a:xfrm>
                <a:off x="7674258" y="4413273"/>
                <a:ext cx="16875" cy="50979"/>
              </a:xfrm>
              <a:custGeom>
                <a:avLst/>
                <a:gdLst>
                  <a:gd name="connsiteX0" fmla="*/ 0 w 16875"/>
                  <a:gd name="connsiteY0" fmla="*/ 0 h 50979"/>
                  <a:gd name="connsiteX1" fmla="*/ 16875 w 16875"/>
                  <a:gd name="connsiteY1" fmla="*/ 0 h 50979"/>
                  <a:gd name="connsiteX2" fmla="*/ 16875 w 16875"/>
                  <a:gd name="connsiteY2" fmla="*/ 50979 h 50979"/>
                  <a:gd name="connsiteX3" fmla="*/ 0 w 16875"/>
                  <a:gd name="connsiteY3" fmla="*/ 50979 h 5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50979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50979"/>
                    </a:lnTo>
                    <a:lnTo>
                      <a:pt x="0" y="5097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2026D6F4-5C8B-3551-2D0E-E445363E32FB}"/>
                </a:ext>
              </a:extLst>
            </p:cNvPr>
            <p:cNvSpPr/>
            <p:nvPr/>
          </p:nvSpPr>
          <p:spPr>
            <a:xfrm>
              <a:off x="7314201" y="4485373"/>
              <a:ext cx="54101" cy="16875"/>
            </a:xfrm>
            <a:custGeom>
              <a:avLst/>
              <a:gdLst>
                <a:gd name="connsiteX0" fmla="*/ 0 w 54101"/>
                <a:gd name="connsiteY0" fmla="*/ 0 h 16875"/>
                <a:gd name="connsiteX1" fmla="*/ 54101 w 54101"/>
                <a:gd name="connsiteY1" fmla="*/ 0 h 16875"/>
                <a:gd name="connsiteX2" fmla="*/ 54101 w 54101"/>
                <a:gd name="connsiteY2" fmla="*/ 16875 h 16875"/>
                <a:gd name="connsiteX3" fmla="*/ 0 w 54101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" h="16875">
                  <a:moveTo>
                    <a:pt x="0" y="0"/>
                  </a:moveTo>
                  <a:lnTo>
                    <a:pt x="54101" y="0"/>
                  </a:lnTo>
                  <a:lnTo>
                    <a:pt x="54101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9D01FBC6-CE99-D115-EF41-85C2B93A8E2B}"/>
                </a:ext>
              </a:extLst>
            </p:cNvPr>
            <p:cNvSpPr/>
            <p:nvPr/>
          </p:nvSpPr>
          <p:spPr>
            <a:xfrm>
              <a:off x="7270914" y="4485373"/>
              <a:ext cx="21975" cy="16875"/>
            </a:xfrm>
            <a:custGeom>
              <a:avLst/>
              <a:gdLst>
                <a:gd name="connsiteX0" fmla="*/ 0 w 21975"/>
                <a:gd name="connsiteY0" fmla="*/ 0 h 16875"/>
                <a:gd name="connsiteX1" fmla="*/ 21975 w 21975"/>
                <a:gd name="connsiteY1" fmla="*/ 0 h 16875"/>
                <a:gd name="connsiteX2" fmla="*/ 21975 w 21975"/>
                <a:gd name="connsiteY2" fmla="*/ 16875 h 16875"/>
                <a:gd name="connsiteX3" fmla="*/ 0 w 2197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5" h="16875">
                  <a:moveTo>
                    <a:pt x="0" y="0"/>
                  </a:moveTo>
                  <a:lnTo>
                    <a:pt x="21975" y="0"/>
                  </a:lnTo>
                  <a:lnTo>
                    <a:pt x="21975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23FB91D9-FEA1-E6D7-0721-4666D50ECB69}"/>
                </a:ext>
              </a:extLst>
            </p:cNvPr>
            <p:cNvSpPr/>
            <p:nvPr/>
          </p:nvSpPr>
          <p:spPr>
            <a:xfrm>
              <a:off x="7580615" y="4362851"/>
              <a:ext cx="21979" cy="16875"/>
            </a:xfrm>
            <a:custGeom>
              <a:avLst/>
              <a:gdLst>
                <a:gd name="connsiteX0" fmla="*/ 0 w 21979"/>
                <a:gd name="connsiteY0" fmla="*/ 0 h 16875"/>
                <a:gd name="connsiteX1" fmla="*/ 21980 w 21979"/>
                <a:gd name="connsiteY1" fmla="*/ 0 h 16875"/>
                <a:gd name="connsiteX2" fmla="*/ 21980 w 21979"/>
                <a:gd name="connsiteY2" fmla="*/ 16875 h 16875"/>
                <a:gd name="connsiteX3" fmla="*/ 0 w 2197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9" h="16875">
                  <a:moveTo>
                    <a:pt x="0" y="0"/>
                  </a:moveTo>
                  <a:lnTo>
                    <a:pt x="21980" y="0"/>
                  </a:lnTo>
                  <a:lnTo>
                    <a:pt x="2198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97DF951-5C03-CFEF-CA76-DD17E93A957D}"/>
                </a:ext>
              </a:extLst>
            </p:cNvPr>
            <p:cNvSpPr/>
            <p:nvPr/>
          </p:nvSpPr>
          <p:spPr>
            <a:xfrm>
              <a:off x="7325418" y="4841194"/>
              <a:ext cx="485496" cy="16875"/>
            </a:xfrm>
            <a:custGeom>
              <a:avLst/>
              <a:gdLst>
                <a:gd name="connsiteX0" fmla="*/ 0 w 485497"/>
                <a:gd name="connsiteY0" fmla="*/ 0 h 16875"/>
                <a:gd name="connsiteX1" fmla="*/ 485498 w 485497"/>
                <a:gd name="connsiteY1" fmla="*/ 0 h 16875"/>
                <a:gd name="connsiteX2" fmla="*/ 485498 w 485497"/>
                <a:gd name="connsiteY2" fmla="*/ 16875 h 16875"/>
                <a:gd name="connsiteX3" fmla="*/ 0 w 485497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97" h="16875">
                  <a:moveTo>
                    <a:pt x="0" y="0"/>
                  </a:moveTo>
                  <a:lnTo>
                    <a:pt x="485498" y="0"/>
                  </a:lnTo>
                  <a:lnTo>
                    <a:pt x="485498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644E885-7FFC-6ECB-5062-B00354139769}"/>
                </a:ext>
              </a:extLst>
            </p:cNvPr>
            <p:cNvSpPr/>
            <p:nvPr/>
          </p:nvSpPr>
          <p:spPr>
            <a:xfrm>
              <a:off x="7369284" y="4392895"/>
              <a:ext cx="66085" cy="74244"/>
            </a:xfrm>
            <a:custGeom>
              <a:avLst/>
              <a:gdLst>
                <a:gd name="connsiteX0" fmla="*/ 36842 w 66086"/>
                <a:gd name="connsiteY0" fmla="*/ 74246 h 74245"/>
                <a:gd name="connsiteX1" fmla="*/ 0 w 66086"/>
                <a:gd name="connsiteY1" fmla="*/ 37121 h 74245"/>
                <a:gd name="connsiteX2" fmla="*/ 36842 w 66086"/>
                <a:gd name="connsiteY2" fmla="*/ 0 h 74245"/>
                <a:gd name="connsiteX3" fmla="*/ 59134 w 66086"/>
                <a:gd name="connsiteY3" fmla="*/ 7568 h 74245"/>
                <a:gd name="connsiteX4" fmla="*/ 48870 w 66086"/>
                <a:gd name="connsiteY4" fmla="*/ 20963 h 74245"/>
                <a:gd name="connsiteX5" fmla="*/ 36842 w 66086"/>
                <a:gd name="connsiteY5" fmla="*/ 16875 h 74245"/>
                <a:gd name="connsiteX6" fmla="*/ 16875 w 66086"/>
                <a:gd name="connsiteY6" fmla="*/ 37121 h 74245"/>
                <a:gd name="connsiteX7" fmla="*/ 36842 w 66086"/>
                <a:gd name="connsiteY7" fmla="*/ 57371 h 74245"/>
                <a:gd name="connsiteX8" fmla="*/ 52663 w 66086"/>
                <a:gd name="connsiteY8" fmla="*/ 49477 h 74245"/>
                <a:gd name="connsiteX9" fmla="*/ 66087 w 66086"/>
                <a:gd name="connsiteY9" fmla="*/ 59704 h 74245"/>
                <a:gd name="connsiteX10" fmla="*/ 36842 w 66086"/>
                <a:gd name="connsiteY10" fmla="*/ 74246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086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44963" y="0"/>
                    <a:pt x="52671" y="2616"/>
                    <a:pt x="59134" y="7568"/>
                  </a:cubicBezTo>
                  <a:lnTo>
                    <a:pt x="48870" y="20963"/>
                  </a:lnTo>
                  <a:cubicBezTo>
                    <a:pt x="45377" y="18288"/>
                    <a:pt x="41221" y="16875"/>
                    <a:pt x="36842" y="16875"/>
                  </a:cubicBezTo>
                  <a:cubicBezTo>
                    <a:pt x="25831" y="16875"/>
                    <a:pt x="16875" y="25954"/>
                    <a:pt x="16875" y="37121"/>
                  </a:cubicBezTo>
                  <a:cubicBezTo>
                    <a:pt x="16875" y="48288"/>
                    <a:pt x="25831" y="57371"/>
                    <a:pt x="36842" y="57371"/>
                  </a:cubicBezTo>
                  <a:cubicBezTo>
                    <a:pt x="43073" y="57371"/>
                    <a:pt x="48840" y="54494"/>
                    <a:pt x="52663" y="49477"/>
                  </a:cubicBezTo>
                  <a:lnTo>
                    <a:pt x="66087" y="59704"/>
                  </a:lnTo>
                  <a:cubicBezTo>
                    <a:pt x="59041" y="68947"/>
                    <a:pt x="48385" y="74246"/>
                    <a:pt x="36842" y="742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0E2CF5AE-F6F4-9125-EE01-4444ADB9E534}"/>
                </a:ext>
              </a:extLst>
            </p:cNvPr>
            <p:cNvSpPr/>
            <p:nvPr/>
          </p:nvSpPr>
          <p:spPr>
            <a:xfrm>
              <a:off x="7412564" y="4362842"/>
              <a:ext cx="107552" cy="111114"/>
            </a:xfrm>
            <a:custGeom>
              <a:avLst/>
              <a:gdLst>
                <a:gd name="connsiteX0" fmla="*/ 55105 w 107552"/>
                <a:gd name="connsiteY0" fmla="*/ 111118 h 111117"/>
                <a:gd name="connsiteX1" fmla="*/ 0 w 107552"/>
                <a:gd name="connsiteY1" fmla="*/ 55557 h 111117"/>
                <a:gd name="connsiteX2" fmla="*/ 55105 w 107552"/>
                <a:gd name="connsiteY2" fmla="*/ 0 h 111117"/>
                <a:gd name="connsiteX3" fmla="*/ 107553 w 107552"/>
                <a:gd name="connsiteY3" fmla="*/ 38471 h 111117"/>
                <a:gd name="connsiteX4" fmla="*/ 91479 w 107552"/>
                <a:gd name="connsiteY4" fmla="*/ 43622 h 111117"/>
                <a:gd name="connsiteX5" fmla="*/ 55105 w 107552"/>
                <a:gd name="connsiteY5" fmla="*/ 16875 h 111117"/>
                <a:gd name="connsiteX6" fmla="*/ 16875 w 107552"/>
                <a:gd name="connsiteY6" fmla="*/ 55557 h 111117"/>
                <a:gd name="connsiteX7" fmla="*/ 55105 w 107552"/>
                <a:gd name="connsiteY7" fmla="*/ 94243 h 111117"/>
                <a:gd name="connsiteX8" fmla="*/ 83561 w 107552"/>
                <a:gd name="connsiteY8" fmla="*/ 81392 h 111117"/>
                <a:gd name="connsiteX9" fmla="*/ 96183 w 107552"/>
                <a:gd name="connsiteY9" fmla="*/ 92589 h 111117"/>
                <a:gd name="connsiteX10" fmla="*/ 55105 w 107552"/>
                <a:gd name="connsiteY10" fmla="*/ 111118 h 11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52" h="111117">
                  <a:moveTo>
                    <a:pt x="55105" y="111118"/>
                  </a:moveTo>
                  <a:cubicBezTo>
                    <a:pt x="24718" y="111118"/>
                    <a:pt x="0" y="86193"/>
                    <a:pt x="0" y="55557"/>
                  </a:cubicBezTo>
                  <a:cubicBezTo>
                    <a:pt x="0" y="24920"/>
                    <a:pt x="24722" y="0"/>
                    <a:pt x="55105" y="0"/>
                  </a:cubicBezTo>
                  <a:cubicBezTo>
                    <a:pt x="79102" y="0"/>
                    <a:pt x="100178" y="15462"/>
                    <a:pt x="107553" y="38471"/>
                  </a:cubicBezTo>
                  <a:lnTo>
                    <a:pt x="91479" y="43622"/>
                  </a:lnTo>
                  <a:cubicBezTo>
                    <a:pt x="86354" y="27624"/>
                    <a:pt x="71736" y="16875"/>
                    <a:pt x="55105" y="16875"/>
                  </a:cubicBezTo>
                  <a:cubicBezTo>
                    <a:pt x="34024" y="16875"/>
                    <a:pt x="16875" y="34227"/>
                    <a:pt x="16875" y="55557"/>
                  </a:cubicBezTo>
                  <a:cubicBezTo>
                    <a:pt x="16875" y="76887"/>
                    <a:pt x="34024" y="94243"/>
                    <a:pt x="55105" y="94243"/>
                  </a:cubicBezTo>
                  <a:cubicBezTo>
                    <a:pt x="65943" y="94243"/>
                    <a:pt x="76313" y="89560"/>
                    <a:pt x="83561" y="81392"/>
                  </a:cubicBezTo>
                  <a:lnTo>
                    <a:pt x="96183" y="92589"/>
                  </a:lnTo>
                  <a:cubicBezTo>
                    <a:pt x="85738" y="104363"/>
                    <a:pt x="70765" y="111118"/>
                    <a:pt x="55105" y="11111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99B2F7D3-9476-6269-D55C-EFFFBA51EF86}"/>
                </a:ext>
              </a:extLst>
            </p:cNvPr>
            <p:cNvSpPr/>
            <p:nvPr/>
          </p:nvSpPr>
          <p:spPr>
            <a:xfrm>
              <a:off x="7486959" y="4392879"/>
              <a:ext cx="73693" cy="74243"/>
            </a:xfrm>
            <a:custGeom>
              <a:avLst/>
              <a:gdLst>
                <a:gd name="connsiteX0" fmla="*/ 36842 w 73693"/>
                <a:gd name="connsiteY0" fmla="*/ 74246 h 74245"/>
                <a:gd name="connsiteX1" fmla="*/ 0 w 73693"/>
                <a:gd name="connsiteY1" fmla="*/ 37121 h 74245"/>
                <a:gd name="connsiteX2" fmla="*/ 36842 w 73693"/>
                <a:gd name="connsiteY2" fmla="*/ 0 h 74245"/>
                <a:gd name="connsiteX3" fmla="*/ 73693 w 73693"/>
                <a:gd name="connsiteY3" fmla="*/ 37121 h 74245"/>
                <a:gd name="connsiteX4" fmla="*/ 36842 w 73693"/>
                <a:gd name="connsiteY4" fmla="*/ 74246 h 74245"/>
                <a:gd name="connsiteX5" fmla="*/ 36842 w 73693"/>
                <a:gd name="connsiteY5" fmla="*/ 16879 h 74245"/>
                <a:gd name="connsiteX6" fmla="*/ 16875 w 73693"/>
                <a:gd name="connsiteY6" fmla="*/ 37125 h 74245"/>
                <a:gd name="connsiteX7" fmla="*/ 36842 w 73693"/>
                <a:gd name="connsiteY7" fmla="*/ 57375 h 74245"/>
                <a:gd name="connsiteX8" fmla="*/ 56818 w 73693"/>
                <a:gd name="connsiteY8" fmla="*/ 37125 h 74245"/>
                <a:gd name="connsiteX9" fmla="*/ 36842 w 73693"/>
                <a:gd name="connsiteY9" fmla="*/ 16879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93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57164" y="0"/>
                    <a:pt x="73693" y="16651"/>
                    <a:pt x="73693" y="37121"/>
                  </a:cubicBezTo>
                  <a:cubicBezTo>
                    <a:pt x="73693" y="57590"/>
                    <a:pt x="57164" y="74246"/>
                    <a:pt x="36842" y="74246"/>
                  </a:cubicBezTo>
                  <a:close/>
                  <a:moveTo>
                    <a:pt x="36842" y="16879"/>
                  </a:moveTo>
                  <a:cubicBezTo>
                    <a:pt x="25831" y="16879"/>
                    <a:pt x="16875" y="25958"/>
                    <a:pt x="16875" y="37125"/>
                  </a:cubicBezTo>
                  <a:cubicBezTo>
                    <a:pt x="16875" y="48292"/>
                    <a:pt x="25831" y="57375"/>
                    <a:pt x="36842" y="57375"/>
                  </a:cubicBezTo>
                  <a:cubicBezTo>
                    <a:pt x="47857" y="57375"/>
                    <a:pt x="56818" y="48292"/>
                    <a:pt x="56818" y="37125"/>
                  </a:cubicBezTo>
                  <a:cubicBezTo>
                    <a:pt x="56818" y="25958"/>
                    <a:pt x="47857" y="16879"/>
                    <a:pt x="36842" y="1687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B0DE14B-0E75-2585-0A7C-2CF8F3E7D285}"/>
                </a:ext>
              </a:extLst>
            </p:cNvPr>
            <p:cNvSpPr/>
            <p:nvPr/>
          </p:nvSpPr>
          <p:spPr>
            <a:xfrm>
              <a:off x="7383502" y="4571531"/>
              <a:ext cx="84763" cy="16875"/>
            </a:xfrm>
            <a:custGeom>
              <a:avLst/>
              <a:gdLst>
                <a:gd name="connsiteX0" fmla="*/ 0 w 84763"/>
                <a:gd name="connsiteY0" fmla="*/ 0 h 16875"/>
                <a:gd name="connsiteX1" fmla="*/ 84763 w 84763"/>
                <a:gd name="connsiteY1" fmla="*/ 0 h 16875"/>
                <a:gd name="connsiteX2" fmla="*/ 84763 w 84763"/>
                <a:gd name="connsiteY2" fmla="*/ 16875 h 16875"/>
                <a:gd name="connsiteX3" fmla="*/ 0 w 84763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63" h="16875">
                  <a:moveTo>
                    <a:pt x="0" y="0"/>
                  </a:moveTo>
                  <a:lnTo>
                    <a:pt x="84763" y="0"/>
                  </a:lnTo>
                  <a:lnTo>
                    <a:pt x="847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래픽 160">
            <a:extLst>
              <a:ext uri="{FF2B5EF4-FFF2-40B4-BE49-F238E27FC236}">
                <a16:creationId xmlns:a16="http://schemas.microsoft.com/office/drawing/2014/main" id="{E2E117E3-ADD3-821B-B5EF-00836BCD1A7B}"/>
              </a:ext>
            </a:extLst>
          </p:cNvPr>
          <p:cNvGrpSpPr>
            <a:grpSpLocks noChangeAspect="1"/>
          </p:cNvGrpSpPr>
          <p:nvPr/>
        </p:nvGrpSpPr>
        <p:grpSpPr>
          <a:xfrm>
            <a:off x="3418979" y="5209216"/>
            <a:ext cx="421415" cy="391797"/>
            <a:chOff x="9571522" y="5243155"/>
            <a:chExt cx="540000" cy="502048"/>
          </a:xfrm>
          <a:solidFill>
            <a:schemeClr val="accent3"/>
          </a:solidFill>
        </p:grpSpPr>
        <p:grpSp>
          <p:nvGrpSpPr>
            <p:cNvPr id="167" name="그래픽 160">
              <a:extLst>
                <a:ext uri="{FF2B5EF4-FFF2-40B4-BE49-F238E27FC236}">
                  <a16:creationId xmlns:a16="http://schemas.microsoft.com/office/drawing/2014/main" id="{3D1DB4DA-A39F-4E8F-8B1D-EC6FBE9B18AF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2DAA39FD-EFD2-E62C-2F08-FAF643AA23D3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66DB8E6A-7201-D4ED-ED89-C8EB05C79019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8886EE55-4EE5-933F-0D91-EBD61CCBB98F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4D6880DF-C707-E111-CA4E-95B0626F3675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5" name="자유형: 도형 174">
                <a:extLst>
                  <a:ext uri="{FF2B5EF4-FFF2-40B4-BE49-F238E27FC236}">
                    <a16:creationId xmlns:a16="http://schemas.microsoft.com/office/drawing/2014/main" id="{1A573120-211E-A671-4B29-937D6AA95263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53CC779A-D6F2-5A8D-9861-4C1B91EF1A52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AE49DE19-14B9-AC03-F7AF-CCA7C09769C6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D627EE7F-CE46-C95B-0724-CC0882B779A8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6" name="그래픽 162">
            <a:extLst>
              <a:ext uri="{FF2B5EF4-FFF2-40B4-BE49-F238E27FC236}">
                <a16:creationId xmlns:a16="http://schemas.microsoft.com/office/drawing/2014/main" id="{192E0C67-40B9-E9BD-B398-2841CA578864}"/>
              </a:ext>
            </a:extLst>
          </p:cNvPr>
          <p:cNvGrpSpPr>
            <a:grpSpLocks noChangeAspect="1"/>
          </p:cNvGrpSpPr>
          <p:nvPr/>
        </p:nvGrpSpPr>
        <p:grpSpPr>
          <a:xfrm>
            <a:off x="8351613" y="5204024"/>
            <a:ext cx="421415" cy="402183"/>
            <a:chOff x="8739183" y="5236498"/>
            <a:chExt cx="540000" cy="515358"/>
          </a:xfrm>
          <a:solidFill>
            <a:schemeClr val="accent3"/>
          </a:solidFill>
        </p:grpSpPr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51122B9-9098-9CC6-5353-AB2AA47518AF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4F509B38-8D28-3471-2B6E-AA9243E28715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C2562278-D03D-2420-3900-EF451F21BFC6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DCC08F38-0B2B-51B1-26D0-65AC4EABF8D3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DFF6BA53-456F-C7EC-8E99-BC526CBF5B39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2" name="그래픽 164">
            <a:extLst>
              <a:ext uri="{FF2B5EF4-FFF2-40B4-BE49-F238E27FC236}">
                <a16:creationId xmlns:a16="http://schemas.microsoft.com/office/drawing/2014/main" id="{0957C158-4D70-D652-126C-A78D703F543B}"/>
              </a:ext>
            </a:extLst>
          </p:cNvPr>
          <p:cNvGrpSpPr>
            <a:grpSpLocks noChangeAspect="1"/>
          </p:cNvGrpSpPr>
          <p:nvPr/>
        </p:nvGrpSpPr>
        <p:grpSpPr>
          <a:xfrm>
            <a:off x="8276153" y="3596210"/>
            <a:ext cx="421415" cy="389459"/>
            <a:chOff x="7906850" y="5244653"/>
            <a:chExt cx="540000" cy="499052"/>
          </a:xfrm>
          <a:solidFill>
            <a:schemeClr val="accent3"/>
          </a:solidFill>
        </p:grpSpPr>
        <p:grpSp>
          <p:nvGrpSpPr>
            <p:cNvPr id="183" name="그래픽 164">
              <a:extLst>
                <a:ext uri="{FF2B5EF4-FFF2-40B4-BE49-F238E27FC236}">
                  <a16:creationId xmlns:a16="http://schemas.microsoft.com/office/drawing/2014/main" id="{8E67B07E-C959-75DA-052F-A766AF8B3C90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187" name="자유형: 도형 186">
                <a:extLst>
                  <a:ext uri="{FF2B5EF4-FFF2-40B4-BE49-F238E27FC236}">
                    <a16:creationId xmlns:a16="http://schemas.microsoft.com/office/drawing/2014/main" id="{0DEE088E-6814-D37B-BEBB-812C70ABAF5C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" name="자유형: 도형 187">
                <a:extLst>
                  <a:ext uri="{FF2B5EF4-FFF2-40B4-BE49-F238E27FC236}">
                    <a16:creationId xmlns:a16="http://schemas.microsoft.com/office/drawing/2014/main" id="{070AB423-FF80-2C1D-A9BB-14FE666E3271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" name="자유형: 도형 188">
                <a:extLst>
                  <a:ext uri="{FF2B5EF4-FFF2-40B4-BE49-F238E27FC236}">
                    <a16:creationId xmlns:a16="http://schemas.microsoft.com/office/drawing/2014/main" id="{FE0C5D17-C61A-EC7C-E933-05786A1C1F5F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4" name="그래픽 164">
              <a:extLst>
                <a:ext uri="{FF2B5EF4-FFF2-40B4-BE49-F238E27FC236}">
                  <a16:creationId xmlns:a16="http://schemas.microsoft.com/office/drawing/2014/main" id="{A94FAA87-0C8A-7483-7F7B-1DE2D2B544AB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CAFBBE19-3382-387D-0FA1-A4709A2B60B7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6" name="자유형: 도형 185">
                <a:extLst>
                  <a:ext uri="{FF2B5EF4-FFF2-40B4-BE49-F238E27FC236}">
                    <a16:creationId xmlns:a16="http://schemas.microsoft.com/office/drawing/2014/main" id="{13F3F7F8-9055-7DAB-5D7D-2118EA7FD6C6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F8246A7C-4D38-8431-EE1D-94A6198B55AE}"/>
              </a:ext>
            </a:extLst>
          </p:cNvPr>
          <p:cNvSpPr txBox="1"/>
          <p:nvPr/>
        </p:nvSpPr>
        <p:spPr>
          <a:xfrm>
            <a:off x="5511549" y="4258487"/>
            <a:ext cx="127400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7609A-101E-76C6-4F0A-3743803C977C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CD991-751D-6114-B3F0-A00737436867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618311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DB56A3-5F2A-10FB-CD38-4B53C3D9E69D}"/>
              </a:ext>
            </a:extLst>
          </p:cNvPr>
          <p:cNvSpPr txBox="1"/>
          <p:nvPr/>
        </p:nvSpPr>
        <p:spPr>
          <a:xfrm>
            <a:off x="695326" y="1906797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F453A20-61A6-111A-107B-9819D225F242}"/>
              </a:ext>
            </a:extLst>
          </p:cNvPr>
          <p:cNvCxnSpPr>
            <a:cxnSpLocks/>
          </p:cNvCxnSpPr>
          <p:nvPr/>
        </p:nvCxnSpPr>
        <p:spPr>
          <a:xfrm>
            <a:off x="695326" y="3539659"/>
            <a:ext cx="1000125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5">
            <a:extLst>
              <a:ext uri="{FF2B5EF4-FFF2-40B4-BE49-F238E27FC236}">
                <a16:creationId xmlns:a16="http://schemas.microsoft.com/office/drawing/2014/main" id="{63E5D912-FBE0-017C-DFF3-CB3943D16FDA}"/>
              </a:ext>
            </a:extLst>
          </p:cNvPr>
          <p:cNvSpPr/>
          <p:nvPr/>
        </p:nvSpPr>
        <p:spPr>
          <a:xfrm>
            <a:off x="695325" y="4666766"/>
            <a:ext cx="3888243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63AF8-29A9-4B20-1F56-02399604C532}"/>
              </a:ext>
            </a:extLst>
          </p:cNvPr>
          <p:cNvSpPr txBox="1"/>
          <p:nvPr/>
        </p:nvSpPr>
        <p:spPr>
          <a:xfrm>
            <a:off x="695325" y="429430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FF8BC6-AFD0-9E5C-BD9A-9F8FE39A20BB}"/>
              </a:ext>
            </a:extLst>
          </p:cNvPr>
          <p:cNvSpPr/>
          <p:nvPr/>
        </p:nvSpPr>
        <p:spPr>
          <a:xfrm>
            <a:off x="5703520" y="1683506"/>
            <a:ext cx="5623472" cy="43343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D33B41A-5630-E126-6BAF-708A80DF3F35}"/>
              </a:ext>
            </a:extLst>
          </p:cNvPr>
          <p:cNvCxnSpPr>
            <a:cxnSpLocks/>
          </p:cNvCxnSpPr>
          <p:nvPr/>
        </p:nvCxnSpPr>
        <p:spPr>
          <a:xfrm flipH="1">
            <a:off x="8507595" y="2691255"/>
            <a:ext cx="7665" cy="30861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9496A37-7613-510C-47A5-EE7A7C6258BD}"/>
              </a:ext>
            </a:extLst>
          </p:cNvPr>
          <p:cNvCxnSpPr>
            <a:cxnSpLocks/>
          </p:cNvCxnSpPr>
          <p:nvPr/>
        </p:nvCxnSpPr>
        <p:spPr>
          <a:xfrm>
            <a:off x="6081622" y="4234305"/>
            <a:ext cx="486727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5">
            <a:extLst>
              <a:ext uri="{FF2B5EF4-FFF2-40B4-BE49-F238E27FC236}">
                <a16:creationId xmlns:a16="http://schemas.microsoft.com/office/drawing/2014/main" id="{7E5999A7-5FF6-FBE2-C4CC-083BD7C0489A}"/>
              </a:ext>
            </a:extLst>
          </p:cNvPr>
          <p:cNvSpPr/>
          <p:nvPr/>
        </p:nvSpPr>
        <p:spPr>
          <a:xfrm>
            <a:off x="6379278" y="3292025"/>
            <a:ext cx="1838325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6CA486-4C93-7F04-CAC4-D3F3875CDAA5}"/>
              </a:ext>
            </a:extLst>
          </p:cNvPr>
          <p:cNvSpPr txBox="1"/>
          <p:nvPr/>
        </p:nvSpPr>
        <p:spPr>
          <a:xfrm>
            <a:off x="6545828" y="2936548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7D4779C0-03CC-2E1F-DDDC-09E8F496E0B8}"/>
              </a:ext>
            </a:extLst>
          </p:cNvPr>
          <p:cNvSpPr/>
          <p:nvPr/>
        </p:nvSpPr>
        <p:spPr>
          <a:xfrm>
            <a:off x="8812916" y="3292025"/>
            <a:ext cx="1838325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39502E-3A34-DDD3-ED45-CC10DE565918}"/>
              </a:ext>
            </a:extLst>
          </p:cNvPr>
          <p:cNvSpPr txBox="1"/>
          <p:nvPr/>
        </p:nvSpPr>
        <p:spPr>
          <a:xfrm>
            <a:off x="8979465" y="2936548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96FB7529-6495-4CC3-C0E7-5FAE5F0FDF9D}"/>
              </a:ext>
            </a:extLst>
          </p:cNvPr>
          <p:cNvSpPr/>
          <p:nvPr/>
        </p:nvSpPr>
        <p:spPr>
          <a:xfrm>
            <a:off x="6379278" y="4891640"/>
            <a:ext cx="1838325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9B5832-5D85-EAB0-D6CE-E33E801C030F}"/>
              </a:ext>
            </a:extLst>
          </p:cNvPr>
          <p:cNvSpPr txBox="1"/>
          <p:nvPr/>
        </p:nvSpPr>
        <p:spPr>
          <a:xfrm>
            <a:off x="6545828" y="453616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B06BBCB6-978A-12F8-C435-6B8BEBF31BA6}"/>
              </a:ext>
            </a:extLst>
          </p:cNvPr>
          <p:cNvSpPr/>
          <p:nvPr/>
        </p:nvSpPr>
        <p:spPr>
          <a:xfrm>
            <a:off x="8812916" y="4891640"/>
            <a:ext cx="1838325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BFECF1-98C4-A37F-A4C4-C2F55365FEC9}"/>
              </a:ext>
            </a:extLst>
          </p:cNvPr>
          <p:cNvSpPr txBox="1"/>
          <p:nvPr/>
        </p:nvSpPr>
        <p:spPr>
          <a:xfrm>
            <a:off x="8979465" y="453616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E531FA9-F095-5399-65A1-389611BD8DC0}"/>
              </a:ext>
            </a:extLst>
          </p:cNvPr>
          <p:cNvSpPr/>
          <p:nvPr/>
        </p:nvSpPr>
        <p:spPr>
          <a:xfrm>
            <a:off x="6089286" y="1941924"/>
            <a:ext cx="4859611" cy="459847"/>
          </a:xfrm>
          <a:prstGeom prst="roundRect">
            <a:avLst>
              <a:gd name="adj" fmla="val 310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여기에 관련된 멋진 제목을 작성해 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7B1C0-AC1C-7BB7-5165-219D41E37EEF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891F8-2694-AC77-724B-71319DA164F6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176830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4A5DCBC-B26C-19A2-B25C-746BBEF8A1FD}"/>
              </a:ext>
            </a:extLst>
          </p:cNvPr>
          <p:cNvSpPr/>
          <p:nvPr/>
        </p:nvSpPr>
        <p:spPr>
          <a:xfrm rot="5400000">
            <a:off x="1124303" y="4091171"/>
            <a:ext cx="1102936" cy="1894216"/>
          </a:xfrm>
          <a:custGeom>
            <a:avLst/>
            <a:gdLst>
              <a:gd name="connsiteX0" fmla="*/ 0 w 1102936"/>
              <a:gd name="connsiteY0" fmla="*/ 1968160 h 1968160"/>
              <a:gd name="connsiteX1" fmla="*/ 0 w 1102936"/>
              <a:gd name="connsiteY1" fmla="*/ 1713636 h 1968160"/>
              <a:gd name="connsiteX2" fmla="*/ 0 w 1102936"/>
              <a:gd name="connsiteY2" fmla="*/ 0 h 1968160"/>
              <a:gd name="connsiteX3" fmla="*/ 254524 w 1102936"/>
              <a:gd name="connsiteY3" fmla="*/ 0 h 1968160"/>
              <a:gd name="connsiteX4" fmla="*/ 254524 w 1102936"/>
              <a:gd name="connsiteY4" fmla="*/ 1713636 h 1968160"/>
              <a:gd name="connsiteX5" fmla="*/ 1102936 w 1102936"/>
              <a:gd name="connsiteY5" fmla="*/ 1713636 h 1968160"/>
              <a:gd name="connsiteX6" fmla="*/ 1102936 w 1102936"/>
              <a:gd name="connsiteY6" fmla="*/ 1968160 h 19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2936" h="1968160">
                <a:moveTo>
                  <a:pt x="0" y="1968160"/>
                </a:moveTo>
                <a:lnTo>
                  <a:pt x="0" y="1713636"/>
                </a:lnTo>
                <a:lnTo>
                  <a:pt x="0" y="0"/>
                </a:lnTo>
                <a:lnTo>
                  <a:pt x="254524" y="0"/>
                </a:lnTo>
                <a:lnTo>
                  <a:pt x="254524" y="1713636"/>
                </a:lnTo>
                <a:lnTo>
                  <a:pt x="1102936" y="1713636"/>
                </a:lnTo>
                <a:lnTo>
                  <a:pt x="1102936" y="196816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2D8284E7-70B2-4ED3-9873-C29DF45F1024}"/>
              </a:ext>
            </a:extLst>
          </p:cNvPr>
          <p:cNvSpPr/>
          <p:nvPr/>
        </p:nvSpPr>
        <p:spPr>
          <a:xfrm>
            <a:off x="1145683" y="5159019"/>
            <a:ext cx="1507676" cy="780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47025-28DA-225A-8C9C-2A8BC7C7D7C6}"/>
              </a:ext>
            </a:extLst>
          </p:cNvPr>
          <p:cNvSpPr txBox="1"/>
          <p:nvPr/>
        </p:nvSpPr>
        <p:spPr>
          <a:xfrm>
            <a:off x="1145683" y="4885621"/>
            <a:ext cx="7505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28779183-3D08-949B-B91D-919BC0DD518B}"/>
              </a:ext>
            </a:extLst>
          </p:cNvPr>
          <p:cNvSpPr/>
          <p:nvPr/>
        </p:nvSpPr>
        <p:spPr>
          <a:xfrm rot="5400000">
            <a:off x="3341481" y="3837171"/>
            <a:ext cx="1102936" cy="1894216"/>
          </a:xfrm>
          <a:custGeom>
            <a:avLst/>
            <a:gdLst>
              <a:gd name="connsiteX0" fmla="*/ 0 w 1102936"/>
              <a:gd name="connsiteY0" fmla="*/ 1968160 h 1968160"/>
              <a:gd name="connsiteX1" fmla="*/ 0 w 1102936"/>
              <a:gd name="connsiteY1" fmla="*/ 1713636 h 1968160"/>
              <a:gd name="connsiteX2" fmla="*/ 0 w 1102936"/>
              <a:gd name="connsiteY2" fmla="*/ 0 h 1968160"/>
              <a:gd name="connsiteX3" fmla="*/ 254524 w 1102936"/>
              <a:gd name="connsiteY3" fmla="*/ 0 h 1968160"/>
              <a:gd name="connsiteX4" fmla="*/ 254524 w 1102936"/>
              <a:gd name="connsiteY4" fmla="*/ 1713636 h 1968160"/>
              <a:gd name="connsiteX5" fmla="*/ 1102936 w 1102936"/>
              <a:gd name="connsiteY5" fmla="*/ 1713636 h 1968160"/>
              <a:gd name="connsiteX6" fmla="*/ 1102936 w 1102936"/>
              <a:gd name="connsiteY6" fmla="*/ 1968160 h 19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2936" h="1968160">
                <a:moveTo>
                  <a:pt x="0" y="1968160"/>
                </a:moveTo>
                <a:lnTo>
                  <a:pt x="0" y="1713636"/>
                </a:lnTo>
                <a:lnTo>
                  <a:pt x="0" y="0"/>
                </a:lnTo>
                <a:lnTo>
                  <a:pt x="254524" y="0"/>
                </a:lnTo>
                <a:lnTo>
                  <a:pt x="254524" y="1713636"/>
                </a:lnTo>
                <a:lnTo>
                  <a:pt x="1102936" y="1713636"/>
                </a:lnTo>
                <a:lnTo>
                  <a:pt x="1102936" y="196816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F2EF114E-93B9-5D82-A324-87D536A4A3A8}"/>
              </a:ext>
            </a:extLst>
          </p:cNvPr>
          <p:cNvSpPr/>
          <p:nvPr/>
        </p:nvSpPr>
        <p:spPr>
          <a:xfrm>
            <a:off x="3362862" y="4905021"/>
            <a:ext cx="1507676" cy="780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015405-806D-6ABC-7B0B-8B17ADFED93A}"/>
              </a:ext>
            </a:extLst>
          </p:cNvPr>
          <p:cNvSpPr txBox="1"/>
          <p:nvPr/>
        </p:nvSpPr>
        <p:spPr>
          <a:xfrm>
            <a:off x="3362864" y="4631621"/>
            <a:ext cx="7857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44853D2-BE97-D3F2-3B8A-82391DCDB30B}"/>
              </a:ext>
            </a:extLst>
          </p:cNvPr>
          <p:cNvSpPr/>
          <p:nvPr/>
        </p:nvSpPr>
        <p:spPr>
          <a:xfrm rot="5400000">
            <a:off x="5558660" y="3557771"/>
            <a:ext cx="1102936" cy="1894216"/>
          </a:xfrm>
          <a:custGeom>
            <a:avLst/>
            <a:gdLst>
              <a:gd name="connsiteX0" fmla="*/ 0 w 1102936"/>
              <a:gd name="connsiteY0" fmla="*/ 1968160 h 1968160"/>
              <a:gd name="connsiteX1" fmla="*/ 0 w 1102936"/>
              <a:gd name="connsiteY1" fmla="*/ 1713636 h 1968160"/>
              <a:gd name="connsiteX2" fmla="*/ 0 w 1102936"/>
              <a:gd name="connsiteY2" fmla="*/ 0 h 1968160"/>
              <a:gd name="connsiteX3" fmla="*/ 254524 w 1102936"/>
              <a:gd name="connsiteY3" fmla="*/ 0 h 1968160"/>
              <a:gd name="connsiteX4" fmla="*/ 254524 w 1102936"/>
              <a:gd name="connsiteY4" fmla="*/ 1713636 h 1968160"/>
              <a:gd name="connsiteX5" fmla="*/ 1102936 w 1102936"/>
              <a:gd name="connsiteY5" fmla="*/ 1713636 h 1968160"/>
              <a:gd name="connsiteX6" fmla="*/ 1102936 w 1102936"/>
              <a:gd name="connsiteY6" fmla="*/ 1968160 h 19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2936" h="1968160">
                <a:moveTo>
                  <a:pt x="0" y="1968160"/>
                </a:moveTo>
                <a:lnTo>
                  <a:pt x="0" y="1713636"/>
                </a:lnTo>
                <a:lnTo>
                  <a:pt x="0" y="0"/>
                </a:lnTo>
                <a:lnTo>
                  <a:pt x="254524" y="0"/>
                </a:lnTo>
                <a:lnTo>
                  <a:pt x="254524" y="1713636"/>
                </a:lnTo>
                <a:lnTo>
                  <a:pt x="1102936" y="1713636"/>
                </a:lnTo>
                <a:lnTo>
                  <a:pt x="1102936" y="1968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194DEC29-4717-C5F8-50CF-E72EB5C15248}"/>
              </a:ext>
            </a:extLst>
          </p:cNvPr>
          <p:cNvSpPr/>
          <p:nvPr/>
        </p:nvSpPr>
        <p:spPr>
          <a:xfrm>
            <a:off x="5580041" y="4625621"/>
            <a:ext cx="1507676" cy="780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F79C-CFD6-4A03-A52E-25F6688E2F87}"/>
              </a:ext>
            </a:extLst>
          </p:cNvPr>
          <p:cNvSpPr txBox="1"/>
          <p:nvPr/>
        </p:nvSpPr>
        <p:spPr>
          <a:xfrm>
            <a:off x="5580043" y="4352221"/>
            <a:ext cx="7873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CA9A46D-F6F3-A8A2-DD0D-ACC6306A7245}"/>
              </a:ext>
            </a:extLst>
          </p:cNvPr>
          <p:cNvSpPr/>
          <p:nvPr/>
        </p:nvSpPr>
        <p:spPr>
          <a:xfrm rot="5400000">
            <a:off x="7775839" y="3252971"/>
            <a:ext cx="1102936" cy="1894216"/>
          </a:xfrm>
          <a:custGeom>
            <a:avLst/>
            <a:gdLst>
              <a:gd name="connsiteX0" fmla="*/ 0 w 1102936"/>
              <a:gd name="connsiteY0" fmla="*/ 1968160 h 1968160"/>
              <a:gd name="connsiteX1" fmla="*/ 0 w 1102936"/>
              <a:gd name="connsiteY1" fmla="*/ 1713636 h 1968160"/>
              <a:gd name="connsiteX2" fmla="*/ 0 w 1102936"/>
              <a:gd name="connsiteY2" fmla="*/ 0 h 1968160"/>
              <a:gd name="connsiteX3" fmla="*/ 254524 w 1102936"/>
              <a:gd name="connsiteY3" fmla="*/ 0 h 1968160"/>
              <a:gd name="connsiteX4" fmla="*/ 254524 w 1102936"/>
              <a:gd name="connsiteY4" fmla="*/ 1713636 h 1968160"/>
              <a:gd name="connsiteX5" fmla="*/ 1102936 w 1102936"/>
              <a:gd name="connsiteY5" fmla="*/ 1713636 h 1968160"/>
              <a:gd name="connsiteX6" fmla="*/ 1102936 w 1102936"/>
              <a:gd name="connsiteY6" fmla="*/ 1968160 h 19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2936" h="1968160">
                <a:moveTo>
                  <a:pt x="0" y="1968160"/>
                </a:moveTo>
                <a:lnTo>
                  <a:pt x="0" y="1713636"/>
                </a:lnTo>
                <a:lnTo>
                  <a:pt x="0" y="0"/>
                </a:lnTo>
                <a:lnTo>
                  <a:pt x="254524" y="0"/>
                </a:lnTo>
                <a:lnTo>
                  <a:pt x="254524" y="1713636"/>
                </a:lnTo>
                <a:lnTo>
                  <a:pt x="1102936" y="1713636"/>
                </a:lnTo>
                <a:lnTo>
                  <a:pt x="1102936" y="196816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CA794A90-DD94-EBF5-6455-C20F221AC222}"/>
              </a:ext>
            </a:extLst>
          </p:cNvPr>
          <p:cNvSpPr/>
          <p:nvPr/>
        </p:nvSpPr>
        <p:spPr>
          <a:xfrm>
            <a:off x="7797219" y="4320821"/>
            <a:ext cx="1507676" cy="780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463F47-CF63-3C51-E00B-DB2203FF71C9}"/>
              </a:ext>
            </a:extLst>
          </p:cNvPr>
          <p:cNvSpPr txBox="1"/>
          <p:nvPr/>
        </p:nvSpPr>
        <p:spPr>
          <a:xfrm>
            <a:off x="7797221" y="4047421"/>
            <a:ext cx="7906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874B5D04-9064-A8C9-BC49-6B9C0DEDE1EA}"/>
              </a:ext>
            </a:extLst>
          </p:cNvPr>
          <p:cNvSpPr/>
          <p:nvPr/>
        </p:nvSpPr>
        <p:spPr>
          <a:xfrm rot="5400000">
            <a:off x="9993019" y="2833871"/>
            <a:ext cx="1102936" cy="1894216"/>
          </a:xfrm>
          <a:custGeom>
            <a:avLst/>
            <a:gdLst>
              <a:gd name="connsiteX0" fmla="*/ 0 w 1102936"/>
              <a:gd name="connsiteY0" fmla="*/ 1968160 h 1968160"/>
              <a:gd name="connsiteX1" fmla="*/ 0 w 1102936"/>
              <a:gd name="connsiteY1" fmla="*/ 1713636 h 1968160"/>
              <a:gd name="connsiteX2" fmla="*/ 0 w 1102936"/>
              <a:gd name="connsiteY2" fmla="*/ 0 h 1968160"/>
              <a:gd name="connsiteX3" fmla="*/ 254524 w 1102936"/>
              <a:gd name="connsiteY3" fmla="*/ 0 h 1968160"/>
              <a:gd name="connsiteX4" fmla="*/ 254524 w 1102936"/>
              <a:gd name="connsiteY4" fmla="*/ 1713636 h 1968160"/>
              <a:gd name="connsiteX5" fmla="*/ 1102936 w 1102936"/>
              <a:gd name="connsiteY5" fmla="*/ 1713636 h 1968160"/>
              <a:gd name="connsiteX6" fmla="*/ 1102936 w 1102936"/>
              <a:gd name="connsiteY6" fmla="*/ 1968160 h 19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2936" h="1968160">
                <a:moveTo>
                  <a:pt x="0" y="1968160"/>
                </a:moveTo>
                <a:lnTo>
                  <a:pt x="0" y="1713636"/>
                </a:lnTo>
                <a:lnTo>
                  <a:pt x="0" y="0"/>
                </a:lnTo>
                <a:lnTo>
                  <a:pt x="254524" y="0"/>
                </a:lnTo>
                <a:lnTo>
                  <a:pt x="254524" y="1713636"/>
                </a:lnTo>
                <a:lnTo>
                  <a:pt x="1102936" y="1713636"/>
                </a:lnTo>
                <a:lnTo>
                  <a:pt x="1102936" y="196816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798A9EA1-DE01-4690-7D39-F5B1CEF41580}"/>
              </a:ext>
            </a:extLst>
          </p:cNvPr>
          <p:cNvSpPr/>
          <p:nvPr/>
        </p:nvSpPr>
        <p:spPr>
          <a:xfrm>
            <a:off x="10014399" y="3901721"/>
            <a:ext cx="1507676" cy="780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C170F0-50B6-45A6-B225-7888AF178752}"/>
              </a:ext>
            </a:extLst>
          </p:cNvPr>
          <p:cNvSpPr txBox="1"/>
          <p:nvPr/>
        </p:nvSpPr>
        <p:spPr>
          <a:xfrm>
            <a:off x="10014401" y="3628321"/>
            <a:ext cx="7873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4E26BC-356B-A7D4-12F0-FE2B6B7CFBB9}"/>
              </a:ext>
            </a:extLst>
          </p:cNvPr>
          <p:cNvGrpSpPr/>
          <p:nvPr/>
        </p:nvGrpSpPr>
        <p:grpSpPr>
          <a:xfrm>
            <a:off x="4474223" y="2127244"/>
            <a:ext cx="1052864" cy="2110439"/>
            <a:chOff x="4474223" y="2127244"/>
            <a:chExt cx="1052864" cy="2110439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7AB4231-C10A-930C-5BB9-BD25F9E420A3}"/>
                </a:ext>
              </a:extLst>
            </p:cNvPr>
            <p:cNvSpPr/>
            <p:nvPr/>
          </p:nvSpPr>
          <p:spPr>
            <a:xfrm>
              <a:off x="5262749" y="3783674"/>
              <a:ext cx="232575" cy="176348"/>
            </a:xfrm>
            <a:custGeom>
              <a:avLst/>
              <a:gdLst>
                <a:gd name="connsiteX0" fmla="*/ 1839 w 232575"/>
                <a:gd name="connsiteY0" fmla="*/ 0 h 176348"/>
                <a:gd name="connsiteX1" fmla="*/ 0 w 232575"/>
                <a:gd name="connsiteY1" fmla="*/ 129686 h 176348"/>
                <a:gd name="connsiteX2" fmla="*/ 102522 w 232575"/>
                <a:gd name="connsiteY2" fmla="*/ 176348 h 176348"/>
                <a:gd name="connsiteX3" fmla="*/ 232576 w 232575"/>
                <a:gd name="connsiteY3" fmla="*/ 169848 h 176348"/>
                <a:gd name="connsiteX4" fmla="*/ 154948 w 232575"/>
                <a:gd name="connsiteY4" fmla="*/ 128582 h 176348"/>
                <a:gd name="connsiteX5" fmla="*/ 86273 w 232575"/>
                <a:gd name="connsiteY5" fmla="*/ 75175 h 176348"/>
                <a:gd name="connsiteX6" fmla="*/ 73581 w 232575"/>
                <a:gd name="connsiteY6" fmla="*/ 32743 h 176348"/>
                <a:gd name="connsiteX7" fmla="*/ 1839 w 232575"/>
                <a:gd name="connsiteY7" fmla="*/ 123 h 17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575" h="176348">
                  <a:moveTo>
                    <a:pt x="1839" y="0"/>
                  </a:moveTo>
                  <a:lnTo>
                    <a:pt x="0" y="129686"/>
                  </a:lnTo>
                  <a:lnTo>
                    <a:pt x="102522" y="176348"/>
                  </a:lnTo>
                  <a:lnTo>
                    <a:pt x="232576" y="169848"/>
                  </a:lnTo>
                  <a:cubicBezTo>
                    <a:pt x="232576" y="169848"/>
                    <a:pt x="213016" y="139619"/>
                    <a:pt x="154948" y="128582"/>
                  </a:cubicBezTo>
                  <a:cubicBezTo>
                    <a:pt x="96881" y="117484"/>
                    <a:pt x="86273" y="75175"/>
                    <a:pt x="86273" y="75175"/>
                  </a:cubicBezTo>
                  <a:lnTo>
                    <a:pt x="73581" y="32743"/>
                  </a:lnTo>
                  <a:lnTo>
                    <a:pt x="1839" y="123"/>
                  </a:lnTo>
                  <a:close/>
                </a:path>
              </a:pathLst>
            </a:custGeom>
            <a:solidFill>
              <a:srgbClr val="7C9AA9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840A6D76-F37E-9BBE-0BFD-79D943FFD649}"/>
                </a:ext>
              </a:extLst>
            </p:cNvPr>
            <p:cNvSpPr/>
            <p:nvPr/>
          </p:nvSpPr>
          <p:spPr>
            <a:xfrm>
              <a:off x="4565328" y="4035766"/>
              <a:ext cx="210317" cy="201917"/>
            </a:xfrm>
            <a:custGeom>
              <a:avLst/>
              <a:gdLst>
                <a:gd name="connsiteX0" fmla="*/ 0 w 210317"/>
                <a:gd name="connsiteY0" fmla="*/ 99886 h 201917"/>
                <a:gd name="connsiteX1" fmla="*/ 2085 w 210317"/>
                <a:gd name="connsiteY1" fmla="*/ 200262 h 201917"/>
                <a:gd name="connsiteX2" fmla="*/ 210318 w 210317"/>
                <a:gd name="connsiteY2" fmla="*/ 201918 h 201917"/>
                <a:gd name="connsiteX3" fmla="*/ 125332 w 210317"/>
                <a:gd name="connsiteY3" fmla="*/ 139374 h 201917"/>
                <a:gd name="connsiteX4" fmla="*/ 98291 w 210317"/>
                <a:gd name="connsiteY4" fmla="*/ 0 h 201917"/>
                <a:gd name="connsiteX5" fmla="*/ 0 w 210317"/>
                <a:gd name="connsiteY5" fmla="*/ 99947 h 20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317" h="201917">
                  <a:moveTo>
                    <a:pt x="0" y="99886"/>
                  </a:moveTo>
                  <a:lnTo>
                    <a:pt x="2085" y="200262"/>
                  </a:lnTo>
                  <a:lnTo>
                    <a:pt x="210318" y="201918"/>
                  </a:lnTo>
                  <a:cubicBezTo>
                    <a:pt x="210318" y="201918"/>
                    <a:pt x="204125" y="155562"/>
                    <a:pt x="125332" y="139374"/>
                  </a:cubicBezTo>
                  <a:cubicBezTo>
                    <a:pt x="46540" y="123186"/>
                    <a:pt x="98291" y="0"/>
                    <a:pt x="98291" y="0"/>
                  </a:cubicBezTo>
                  <a:lnTo>
                    <a:pt x="0" y="99947"/>
                  </a:lnTo>
                  <a:close/>
                </a:path>
              </a:pathLst>
            </a:custGeom>
            <a:solidFill>
              <a:srgbClr val="98ACBB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5A31D73-1958-843C-3FFF-31EDBAECD9E7}"/>
                </a:ext>
              </a:extLst>
            </p:cNvPr>
            <p:cNvSpPr/>
            <p:nvPr/>
          </p:nvSpPr>
          <p:spPr>
            <a:xfrm>
              <a:off x="4857137" y="2143011"/>
              <a:ext cx="313419" cy="462400"/>
            </a:xfrm>
            <a:custGeom>
              <a:avLst/>
              <a:gdLst>
                <a:gd name="connsiteX0" fmla="*/ 173588 w 313419"/>
                <a:gd name="connsiteY0" fmla="*/ 184 h 462400"/>
                <a:gd name="connsiteX1" fmla="*/ 260904 w 313419"/>
                <a:gd name="connsiteY1" fmla="*/ 99763 h 462400"/>
                <a:gd name="connsiteX2" fmla="*/ 313146 w 313419"/>
                <a:gd name="connsiteY2" fmla="*/ 155500 h 462400"/>
                <a:gd name="connsiteX3" fmla="*/ 292912 w 313419"/>
                <a:gd name="connsiteY3" fmla="*/ 192597 h 462400"/>
                <a:gd name="connsiteX4" fmla="*/ 285247 w 313419"/>
                <a:gd name="connsiteY4" fmla="*/ 270347 h 462400"/>
                <a:gd name="connsiteX5" fmla="*/ 201058 w 313419"/>
                <a:gd name="connsiteY5" fmla="*/ 296468 h 462400"/>
                <a:gd name="connsiteX6" fmla="*/ 195417 w 313419"/>
                <a:gd name="connsiteY6" fmla="*/ 385256 h 462400"/>
                <a:gd name="connsiteX7" fmla="*/ 240117 w 313419"/>
                <a:gd name="connsiteY7" fmla="*/ 447799 h 462400"/>
                <a:gd name="connsiteX8" fmla="*/ 76339 w 313419"/>
                <a:gd name="connsiteY8" fmla="*/ 411438 h 462400"/>
                <a:gd name="connsiteX9" fmla="*/ 65670 w 313419"/>
                <a:gd name="connsiteY9" fmla="*/ 295487 h 462400"/>
                <a:gd name="connsiteX10" fmla="*/ 173588 w 313419"/>
                <a:gd name="connsiteY10" fmla="*/ 184 h 4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3419" h="462400">
                  <a:moveTo>
                    <a:pt x="173588" y="184"/>
                  </a:moveTo>
                  <a:cubicBezTo>
                    <a:pt x="173588" y="184"/>
                    <a:pt x="238891" y="-5702"/>
                    <a:pt x="260904" y="99763"/>
                  </a:cubicBezTo>
                  <a:cubicBezTo>
                    <a:pt x="290520" y="151208"/>
                    <a:pt x="309958" y="141091"/>
                    <a:pt x="313146" y="155500"/>
                  </a:cubicBezTo>
                  <a:cubicBezTo>
                    <a:pt x="316335" y="169910"/>
                    <a:pt x="290581" y="181131"/>
                    <a:pt x="292912" y="192597"/>
                  </a:cubicBezTo>
                  <a:cubicBezTo>
                    <a:pt x="295242" y="204125"/>
                    <a:pt x="311675" y="259004"/>
                    <a:pt x="285247" y="270347"/>
                  </a:cubicBezTo>
                  <a:cubicBezTo>
                    <a:pt x="258819" y="281691"/>
                    <a:pt x="201058" y="296468"/>
                    <a:pt x="201058" y="296468"/>
                  </a:cubicBezTo>
                  <a:cubicBezTo>
                    <a:pt x="201058" y="296468"/>
                    <a:pt x="180578" y="359503"/>
                    <a:pt x="195417" y="385256"/>
                  </a:cubicBezTo>
                  <a:cubicBezTo>
                    <a:pt x="202469" y="397458"/>
                    <a:pt x="215284" y="404816"/>
                    <a:pt x="240117" y="447799"/>
                  </a:cubicBezTo>
                  <a:cubicBezTo>
                    <a:pt x="267649" y="495381"/>
                    <a:pt x="76339" y="411438"/>
                    <a:pt x="76339" y="411438"/>
                  </a:cubicBezTo>
                  <a:cubicBezTo>
                    <a:pt x="76339" y="411438"/>
                    <a:pt x="113681" y="349140"/>
                    <a:pt x="65670" y="295487"/>
                  </a:cubicBezTo>
                  <a:cubicBezTo>
                    <a:pt x="17659" y="241774"/>
                    <a:pt x="-97372" y="-7726"/>
                    <a:pt x="173588" y="184"/>
                  </a:cubicBezTo>
                  <a:close/>
                </a:path>
              </a:pathLst>
            </a:custGeom>
            <a:solidFill>
              <a:srgbClr val="E6975E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46156C5-D4FC-4F0A-E636-462D355067F2}"/>
                </a:ext>
              </a:extLst>
            </p:cNvPr>
            <p:cNvSpPr/>
            <p:nvPr/>
          </p:nvSpPr>
          <p:spPr>
            <a:xfrm>
              <a:off x="4785977" y="2485179"/>
              <a:ext cx="370288" cy="747444"/>
            </a:xfrm>
            <a:custGeom>
              <a:avLst/>
              <a:gdLst>
                <a:gd name="connsiteX0" fmla="*/ 161050 w 370288"/>
                <a:gd name="connsiteY0" fmla="*/ 1270 h 747444"/>
                <a:gd name="connsiteX1" fmla="*/ 276939 w 370288"/>
                <a:gd name="connsiteY1" fmla="*/ 54738 h 747444"/>
                <a:gd name="connsiteX2" fmla="*/ 291594 w 370288"/>
                <a:gd name="connsiteY2" fmla="*/ 513697 h 747444"/>
                <a:gd name="connsiteX3" fmla="*/ 358491 w 370288"/>
                <a:gd name="connsiteY3" fmla="*/ 722789 h 747444"/>
                <a:gd name="connsiteX4" fmla="*/ 222489 w 370288"/>
                <a:gd name="connsiteY4" fmla="*/ 743637 h 747444"/>
                <a:gd name="connsiteX5" fmla="*/ 1564 w 370288"/>
                <a:gd name="connsiteY5" fmla="*/ 608371 h 747444"/>
                <a:gd name="connsiteX6" fmla="*/ 32345 w 370288"/>
                <a:gd name="connsiteY6" fmla="*/ 444716 h 747444"/>
                <a:gd name="connsiteX7" fmla="*/ 42340 w 370288"/>
                <a:gd name="connsiteY7" fmla="*/ 208215 h 747444"/>
                <a:gd name="connsiteX8" fmla="*/ 161111 w 370288"/>
                <a:gd name="connsiteY8" fmla="*/ 1270 h 7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88" h="747444">
                  <a:moveTo>
                    <a:pt x="161050" y="1270"/>
                  </a:moveTo>
                  <a:cubicBezTo>
                    <a:pt x="183982" y="-12833"/>
                    <a:pt x="266576" y="96066"/>
                    <a:pt x="276939" y="54738"/>
                  </a:cubicBezTo>
                  <a:cubicBezTo>
                    <a:pt x="477691" y="285781"/>
                    <a:pt x="292268" y="450357"/>
                    <a:pt x="291594" y="513697"/>
                  </a:cubicBezTo>
                  <a:cubicBezTo>
                    <a:pt x="290919" y="577038"/>
                    <a:pt x="317347" y="667665"/>
                    <a:pt x="358491" y="722789"/>
                  </a:cubicBezTo>
                  <a:cubicBezTo>
                    <a:pt x="358491" y="722789"/>
                    <a:pt x="268293" y="719846"/>
                    <a:pt x="222489" y="743637"/>
                  </a:cubicBezTo>
                  <a:cubicBezTo>
                    <a:pt x="176685" y="767366"/>
                    <a:pt x="-19407" y="675084"/>
                    <a:pt x="1564" y="608371"/>
                  </a:cubicBezTo>
                  <a:cubicBezTo>
                    <a:pt x="1564" y="608371"/>
                    <a:pt x="23944" y="528107"/>
                    <a:pt x="32345" y="444716"/>
                  </a:cubicBezTo>
                  <a:cubicBezTo>
                    <a:pt x="40745" y="361386"/>
                    <a:pt x="37925" y="289828"/>
                    <a:pt x="42340" y="208215"/>
                  </a:cubicBezTo>
                  <a:cubicBezTo>
                    <a:pt x="46754" y="126602"/>
                    <a:pt x="107888" y="34013"/>
                    <a:pt x="161111" y="1270"/>
                  </a:cubicBezTo>
                  <a:close/>
                </a:path>
              </a:pathLst>
            </a:custGeom>
            <a:solidFill>
              <a:srgbClr val="FFFFFF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3F3AB582-1DE3-7408-5E40-46875D528643}"/>
                </a:ext>
              </a:extLst>
            </p:cNvPr>
            <p:cNvSpPr/>
            <p:nvPr/>
          </p:nvSpPr>
          <p:spPr>
            <a:xfrm>
              <a:off x="4737723" y="2493805"/>
              <a:ext cx="349019" cy="752360"/>
            </a:xfrm>
            <a:custGeom>
              <a:avLst/>
              <a:gdLst>
                <a:gd name="connsiteX0" fmla="*/ 314770 w 349019"/>
                <a:gd name="connsiteY0" fmla="*/ 63894 h 752360"/>
                <a:gd name="connsiteX1" fmla="*/ 304284 w 349019"/>
                <a:gd name="connsiteY1" fmla="*/ 344114 h 752360"/>
                <a:gd name="connsiteX2" fmla="*/ 258297 w 349019"/>
                <a:gd name="connsiteY2" fmla="*/ 705824 h 752360"/>
                <a:gd name="connsiteX3" fmla="*/ 13641 w 349019"/>
                <a:gd name="connsiteY3" fmla="*/ 720478 h 752360"/>
                <a:gd name="connsiteX4" fmla="*/ 9472 w 349019"/>
                <a:gd name="connsiteY4" fmla="*/ 452829 h 752360"/>
                <a:gd name="connsiteX5" fmla="*/ 189315 w 349019"/>
                <a:gd name="connsiteY5" fmla="*/ 1167 h 752360"/>
                <a:gd name="connsiteX6" fmla="*/ 314770 w 349019"/>
                <a:gd name="connsiteY6" fmla="*/ 63894 h 75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019" h="752360">
                  <a:moveTo>
                    <a:pt x="314770" y="63894"/>
                  </a:moveTo>
                  <a:cubicBezTo>
                    <a:pt x="314770" y="63894"/>
                    <a:pt x="398406" y="210258"/>
                    <a:pt x="304284" y="344114"/>
                  </a:cubicBezTo>
                  <a:cubicBezTo>
                    <a:pt x="210224" y="477908"/>
                    <a:pt x="258297" y="705824"/>
                    <a:pt x="258297" y="705824"/>
                  </a:cubicBezTo>
                  <a:cubicBezTo>
                    <a:pt x="258297" y="705824"/>
                    <a:pt x="-69995" y="799945"/>
                    <a:pt x="13641" y="720478"/>
                  </a:cubicBezTo>
                  <a:cubicBezTo>
                    <a:pt x="13641" y="720478"/>
                    <a:pt x="7387" y="607593"/>
                    <a:pt x="9472" y="452829"/>
                  </a:cubicBezTo>
                  <a:cubicBezTo>
                    <a:pt x="11556" y="298126"/>
                    <a:pt x="79005" y="16864"/>
                    <a:pt x="189315" y="1167"/>
                  </a:cubicBezTo>
                  <a:cubicBezTo>
                    <a:pt x="263876" y="-9441"/>
                    <a:pt x="310600" y="55555"/>
                    <a:pt x="314770" y="63894"/>
                  </a:cubicBezTo>
                  <a:close/>
                </a:path>
              </a:pathLst>
            </a:custGeom>
            <a:solidFill>
              <a:srgbClr val="FFFFFF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84A2B5A-BBEE-AC42-AAEE-BE05DFA4C1BC}"/>
                </a:ext>
              </a:extLst>
            </p:cNvPr>
            <p:cNvSpPr/>
            <p:nvPr/>
          </p:nvSpPr>
          <p:spPr>
            <a:xfrm>
              <a:off x="5099246" y="2215329"/>
              <a:ext cx="43352" cy="92538"/>
            </a:xfrm>
            <a:custGeom>
              <a:avLst/>
              <a:gdLst>
                <a:gd name="connsiteX0" fmla="*/ 32407 w 43352"/>
                <a:gd name="connsiteY0" fmla="*/ 92318 h 92538"/>
                <a:gd name="connsiteX1" fmla="*/ 2975 w 43352"/>
                <a:gd name="connsiteY1" fmla="*/ 50623 h 92538"/>
                <a:gd name="connsiteX2" fmla="*/ 8554 w 43352"/>
                <a:gd name="connsiteY2" fmla="*/ 1140 h 92538"/>
                <a:gd name="connsiteX3" fmla="*/ 10946 w 43352"/>
                <a:gd name="connsiteY3" fmla="*/ 220 h 92538"/>
                <a:gd name="connsiteX4" fmla="*/ 40378 w 43352"/>
                <a:gd name="connsiteY4" fmla="*/ 41916 h 92538"/>
                <a:gd name="connsiteX5" fmla="*/ 34798 w 43352"/>
                <a:gd name="connsiteY5" fmla="*/ 91398 h 92538"/>
                <a:gd name="connsiteX6" fmla="*/ 32407 w 43352"/>
                <a:gd name="connsiteY6" fmla="*/ 92380 h 92538"/>
                <a:gd name="connsiteX7" fmla="*/ 6592 w 43352"/>
                <a:gd name="connsiteY7" fmla="*/ 49764 h 92538"/>
                <a:gd name="connsiteX8" fmla="*/ 31610 w 43352"/>
                <a:gd name="connsiteY8" fmla="*/ 88701 h 92538"/>
                <a:gd name="connsiteX9" fmla="*/ 36822 w 43352"/>
                <a:gd name="connsiteY9" fmla="*/ 42713 h 92538"/>
                <a:gd name="connsiteX10" fmla="*/ 11804 w 43352"/>
                <a:gd name="connsiteY10" fmla="*/ 3776 h 92538"/>
                <a:gd name="connsiteX11" fmla="*/ 10394 w 43352"/>
                <a:gd name="connsiteY11" fmla="*/ 4328 h 92538"/>
                <a:gd name="connsiteX12" fmla="*/ 6592 w 43352"/>
                <a:gd name="connsiteY12" fmla="*/ 49764 h 9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352" h="92538">
                  <a:moveTo>
                    <a:pt x="32407" y="92318"/>
                  </a:moveTo>
                  <a:cubicBezTo>
                    <a:pt x="21922" y="94771"/>
                    <a:pt x="8984" y="76437"/>
                    <a:pt x="2975" y="50623"/>
                  </a:cubicBezTo>
                  <a:cubicBezTo>
                    <a:pt x="-2544" y="26954"/>
                    <a:pt x="-214" y="6168"/>
                    <a:pt x="8554" y="1140"/>
                  </a:cubicBezTo>
                  <a:cubicBezTo>
                    <a:pt x="9290" y="710"/>
                    <a:pt x="10087" y="404"/>
                    <a:pt x="10946" y="220"/>
                  </a:cubicBezTo>
                  <a:cubicBezTo>
                    <a:pt x="21431" y="-2233"/>
                    <a:pt x="34369" y="16101"/>
                    <a:pt x="40378" y="41916"/>
                  </a:cubicBezTo>
                  <a:cubicBezTo>
                    <a:pt x="45897" y="65584"/>
                    <a:pt x="43567" y="86370"/>
                    <a:pt x="34798" y="91398"/>
                  </a:cubicBezTo>
                  <a:cubicBezTo>
                    <a:pt x="34062" y="91828"/>
                    <a:pt x="33204" y="92134"/>
                    <a:pt x="32407" y="92380"/>
                  </a:cubicBezTo>
                  <a:close/>
                  <a:moveTo>
                    <a:pt x="6592" y="49764"/>
                  </a:moveTo>
                  <a:cubicBezTo>
                    <a:pt x="12417" y="74782"/>
                    <a:pt x="24436" y="90356"/>
                    <a:pt x="31610" y="88701"/>
                  </a:cubicBezTo>
                  <a:cubicBezTo>
                    <a:pt x="38784" y="87045"/>
                    <a:pt x="42769" y="68282"/>
                    <a:pt x="36822" y="42713"/>
                  </a:cubicBezTo>
                  <a:cubicBezTo>
                    <a:pt x="30874" y="17327"/>
                    <a:pt x="19101" y="2059"/>
                    <a:pt x="11804" y="3776"/>
                  </a:cubicBezTo>
                  <a:cubicBezTo>
                    <a:pt x="11314" y="3899"/>
                    <a:pt x="10884" y="4083"/>
                    <a:pt x="10394" y="4328"/>
                  </a:cubicBezTo>
                  <a:cubicBezTo>
                    <a:pt x="4140" y="7946"/>
                    <a:pt x="1012" y="25912"/>
                    <a:pt x="6592" y="49764"/>
                  </a:cubicBezTo>
                  <a:close/>
                </a:path>
              </a:pathLst>
            </a:custGeom>
            <a:solidFill>
              <a:srgbClr val="0B1238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EFAE5-F6D6-534C-4655-7C4D40A70CD0}"/>
                </a:ext>
              </a:extLst>
            </p:cNvPr>
            <p:cNvSpPr/>
            <p:nvPr/>
          </p:nvSpPr>
          <p:spPr>
            <a:xfrm rot="21099600">
              <a:off x="4978857" y="2276017"/>
              <a:ext cx="131157" cy="3740"/>
            </a:xfrm>
            <a:custGeom>
              <a:avLst/>
              <a:gdLst>
                <a:gd name="connsiteX0" fmla="*/ 0 w 131157"/>
                <a:gd name="connsiteY0" fmla="*/ 0 h 3740"/>
                <a:gd name="connsiteX1" fmla="*/ 131157 w 131157"/>
                <a:gd name="connsiteY1" fmla="*/ 0 h 3740"/>
                <a:gd name="connsiteX2" fmla="*/ 131157 w 131157"/>
                <a:gd name="connsiteY2" fmla="*/ 3740 h 3740"/>
                <a:gd name="connsiteX3" fmla="*/ 0 w 131157"/>
                <a:gd name="connsiteY3" fmla="*/ 3740 h 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57" h="3740">
                  <a:moveTo>
                    <a:pt x="0" y="0"/>
                  </a:moveTo>
                  <a:lnTo>
                    <a:pt x="131157" y="0"/>
                  </a:lnTo>
                  <a:lnTo>
                    <a:pt x="131157" y="3740"/>
                  </a:lnTo>
                  <a:lnTo>
                    <a:pt x="0" y="3740"/>
                  </a:lnTo>
                  <a:close/>
                </a:path>
              </a:pathLst>
            </a:custGeom>
            <a:solidFill>
              <a:srgbClr val="0B1238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425AD00B-1E49-5F46-FB2C-7ACCD533642F}"/>
                </a:ext>
              </a:extLst>
            </p:cNvPr>
            <p:cNvSpPr/>
            <p:nvPr/>
          </p:nvSpPr>
          <p:spPr>
            <a:xfrm>
              <a:off x="4565266" y="3085456"/>
              <a:ext cx="497650" cy="1055541"/>
            </a:xfrm>
            <a:custGeom>
              <a:avLst/>
              <a:gdLst>
                <a:gd name="connsiteX0" fmla="*/ 225034 w 497650"/>
                <a:gd name="connsiteY0" fmla="*/ 0 h 1293423"/>
                <a:gd name="connsiteX1" fmla="*/ 92037 w 497650"/>
                <a:gd name="connsiteY1" fmla="*/ 331603 h 1293423"/>
                <a:gd name="connsiteX2" fmla="*/ 69963 w 497650"/>
                <a:gd name="connsiteY2" fmla="*/ 745739 h 1293423"/>
                <a:gd name="connsiteX3" fmla="*/ 0 w 497650"/>
                <a:gd name="connsiteY3" fmla="*/ 1289255 h 1293423"/>
                <a:gd name="connsiteX4" fmla="*/ 83637 w 497650"/>
                <a:gd name="connsiteY4" fmla="*/ 1293424 h 1293423"/>
                <a:gd name="connsiteX5" fmla="*/ 305298 w 497650"/>
                <a:gd name="connsiteY5" fmla="*/ 716307 h 1293423"/>
                <a:gd name="connsiteX6" fmla="*/ 497650 w 497650"/>
                <a:gd name="connsiteY6" fmla="*/ 9565 h 1293423"/>
                <a:gd name="connsiteX7" fmla="*/ 225034 w 497650"/>
                <a:gd name="connsiteY7" fmla="*/ 0 h 12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650" h="1293423">
                  <a:moveTo>
                    <a:pt x="225034" y="0"/>
                  </a:moveTo>
                  <a:cubicBezTo>
                    <a:pt x="225034" y="0"/>
                    <a:pt x="84679" y="161755"/>
                    <a:pt x="92037" y="331603"/>
                  </a:cubicBezTo>
                  <a:cubicBezTo>
                    <a:pt x="99395" y="501390"/>
                    <a:pt x="114295" y="538978"/>
                    <a:pt x="69963" y="745739"/>
                  </a:cubicBezTo>
                  <a:cubicBezTo>
                    <a:pt x="25631" y="952501"/>
                    <a:pt x="0" y="1289255"/>
                    <a:pt x="0" y="1289255"/>
                  </a:cubicBezTo>
                  <a:lnTo>
                    <a:pt x="83637" y="1293424"/>
                  </a:lnTo>
                  <a:cubicBezTo>
                    <a:pt x="83637" y="1293424"/>
                    <a:pt x="225831" y="1025775"/>
                    <a:pt x="305298" y="716307"/>
                  </a:cubicBezTo>
                  <a:cubicBezTo>
                    <a:pt x="375690" y="442219"/>
                    <a:pt x="497650" y="9565"/>
                    <a:pt x="497650" y="9565"/>
                  </a:cubicBezTo>
                  <a:lnTo>
                    <a:pt x="225034" y="0"/>
                  </a:lnTo>
                  <a:close/>
                </a:path>
              </a:pathLst>
            </a:custGeom>
            <a:solidFill>
              <a:schemeClr val="accent3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9333704-7EED-D576-96AE-A5F2F62704DD}"/>
                </a:ext>
              </a:extLst>
            </p:cNvPr>
            <p:cNvSpPr/>
            <p:nvPr/>
          </p:nvSpPr>
          <p:spPr>
            <a:xfrm>
              <a:off x="4850212" y="3090852"/>
              <a:ext cx="676875" cy="754814"/>
            </a:xfrm>
            <a:custGeom>
              <a:avLst/>
              <a:gdLst>
                <a:gd name="connsiteX0" fmla="*/ 191795 w 676875"/>
                <a:gd name="connsiteY0" fmla="*/ 0 h 754814"/>
                <a:gd name="connsiteX1" fmla="*/ 676875 w 676875"/>
                <a:gd name="connsiteY1" fmla="*/ 192352 h 754814"/>
                <a:gd name="connsiteX2" fmla="*/ 497032 w 676875"/>
                <a:gd name="connsiteY2" fmla="*/ 754814 h 754814"/>
                <a:gd name="connsiteX3" fmla="*/ 409226 w 676875"/>
                <a:gd name="connsiteY3" fmla="*/ 746475 h 754814"/>
                <a:gd name="connsiteX4" fmla="*/ 505433 w 676875"/>
                <a:gd name="connsiteY4" fmla="*/ 284389 h 754814"/>
                <a:gd name="connsiteX5" fmla="*/ 21272 w 676875"/>
                <a:gd name="connsiteY5" fmla="*/ 245637 h 754814"/>
                <a:gd name="connsiteX6" fmla="*/ 191795 w 676875"/>
                <a:gd name="connsiteY6" fmla="*/ 0 h 75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875" h="754814">
                  <a:moveTo>
                    <a:pt x="191795" y="0"/>
                  </a:moveTo>
                  <a:cubicBezTo>
                    <a:pt x="191795" y="0"/>
                    <a:pt x="632604" y="103749"/>
                    <a:pt x="676875" y="192352"/>
                  </a:cubicBezTo>
                  <a:lnTo>
                    <a:pt x="497032" y="754814"/>
                  </a:lnTo>
                  <a:lnTo>
                    <a:pt x="409226" y="746475"/>
                  </a:lnTo>
                  <a:cubicBezTo>
                    <a:pt x="409226" y="746475"/>
                    <a:pt x="394694" y="446818"/>
                    <a:pt x="505433" y="284389"/>
                  </a:cubicBezTo>
                  <a:lnTo>
                    <a:pt x="21272" y="245637"/>
                  </a:lnTo>
                  <a:cubicBezTo>
                    <a:pt x="21272" y="245637"/>
                    <a:pt x="-88792" y="73826"/>
                    <a:pt x="191795" y="0"/>
                  </a:cubicBezTo>
                  <a:close/>
                </a:path>
              </a:pathLst>
            </a:custGeom>
            <a:solidFill>
              <a:schemeClr val="accent3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42C6C55F-4303-96D8-E00E-C6FD48F58E22}"/>
                </a:ext>
              </a:extLst>
            </p:cNvPr>
            <p:cNvSpPr/>
            <p:nvPr/>
          </p:nvSpPr>
          <p:spPr>
            <a:xfrm>
              <a:off x="4474223" y="3418963"/>
              <a:ext cx="492793" cy="387827"/>
            </a:xfrm>
            <a:custGeom>
              <a:avLst/>
              <a:gdLst>
                <a:gd name="connsiteX0" fmla="*/ 1521 w 492793"/>
                <a:gd name="connsiteY0" fmla="*/ 257222 h 387827"/>
                <a:gd name="connsiteX1" fmla="*/ 7468 w 492793"/>
                <a:gd name="connsiteY1" fmla="*/ 294809 h 387827"/>
                <a:gd name="connsiteX2" fmla="*/ 39108 w 492793"/>
                <a:gd name="connsiteY2" fmla="*/ 315964 h 387827"/>
                <a:gd name="connsiteX3" fmla="*/ 439938 w 492793"/>
                <a:gd name="connsiteY3" fmla="*/ 387827 h 387827"/>
                <a:gd name="connsiteX4" fmla="*/ 492794 w 492793"/>
                <a:gd name="connsiteY4" fmla="*/ 65238 h 387827"/>
                <a:gd name="connsiteX5" fmla="*/ 113179 w 492793"/>
                <a:gd name="connsiteY5" fmla="*/ 671 h 387827"/>
                <a:gd name="connsiteX6" fmla="*/ 59159 w 492793"/>
                <a:gd name="connsiteY6" fmla="*/ 35560 h 387827"/>
                <a:gd name="connsiteX7" fmla="*/ 1521 w 492793"/>
                <a:gd name="connsiteY7" fmla="*/ 257222 h 38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793" h="387827">
                  <a:moveTo>
                    <a:pt x="1521" y="257222"/>
                  </a:moveTo>
                  <a:cubicBezTo>
                    <a:pt x="-1790" y="270037"/>
                    <a:pt x="356" y="283650"/>
                    <a:pt x="7468" y="294809"/>
                  </a:cubicBezTo>
                  <a:cubicBezTo>
                    <a:pt x="14581" y="305969"/>
                    <a:pt x="26109" y="313634"/>
                    <a:pt x="39108" y="315964"/>
                  </a:cubicBezTo>
                  <a:lnTo>
                    <a:pt x="439938" y="387827"/>
                  </a:lnTo>
                  <a:lnTo>
                    <a:pt x="492794" y="65238"/>
                  </a:lnTo>
                  <a:lnTo>
                    <a:pt x="113179" y="671"/>
                  </a:lnTo>
                  <a:cubicBezTo>
                    <a:pt x="88836" y="-3437"/>
                    <a:pt x="65413" y="11708"/>
                    <a:pt x="59159" y="35560"/>
                  </a:cubicBezTo>
                  <a:lnTo>
                    <a:pt x="1521" y="2572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872D6084-22D9-EC84-1B4C-28F90C18245F}"/>
                </a:ext>
              </a:extLst>
            </p:cNvPr>
            <p:cNvSpPr/>
            <p:nvPr/>
          </p:nvSpPr>
          <p:spPr>
            <a:xfrm>
              <a:off x="4696179" y="3377667"/>
              <a:ext cx="199832" cy="101322"/>
            </a:xfrm>
            <a:custGeom>
              <a:avLst/>
              <a:gdLst>
                <a:gd name="connsiteX0" fmla="*/ 176226 w 199832"/>
                <a:gd name="connsiteY0" fmla="*/ 101322 h 101322"/>
                <a:gd name="connsiteX1" fmla="*/ 120488 w 199832"/>
                <a:gd name="connsiteY1" fmla="*/ 25595 h 101322"/>
                <a:gd name="connsiteX2" fmla="*/ 18518 w 199832"/>
                <a:gd name="connsiteY2" fmla="*/ 78696 h 101322"/>
                <a:gd name="connsiteX3" fmla="*/ 0 w 199832"/>
                <a:gd name="connsiteY3" fmla="*/ 62631 h 101322"/>
                <a:gd name="connsiteX4" fmla="*/ 125823 w 199832"/>
                <a:gd name="connsiteY4" fmla="*/ 1682 h 101322"/>
                <a:gd name="connsiteX5" fmla="*/ 199833 w 199832"/>
                <a:gd name="connsiteY5" fmla="*/ 94577 h 101322"/>
                <a:gd name="connsiteX6" fmla="*/ 176226 w 199832"/>
                <a:gd name="connsiteY6" fmla="*/ 101322 h 10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832" h="101322">
                  <a:moveTo>
                    <a:pt x="176226" y="101322"/>
                  </a:moveTo>
                  <a:cubicBezTo>
                    <a:pt x="163410" y="56438"/>
                    <a:pt x="144647" y="30991"/>
                    <a:pt x="120488" y="25595"/>
                  </a:cubicBezTo>
                  <a:cubicBezTo>
                    <a:pt x="82042" y="17011"/>
                    <a:pt x="33847" y="61037"/>
                    <a:pt x="18518" y="78696"/>
                  </a:cubicBezTo>
                  <a:lnTo>
                    <a:pt x="0" y="62631"/>
                  </a:lnTo>
                  <a:cubicBezTo>
                    <a:pt x="2637" y="59565"/>
                    <a:pt x="65364" y="-11747"/>
                    <a:pt x="125823" y="1682"/>
                  </a:cubicBezTo>
                  <a:cubicBezTo>
                    <a:pt x="159425" y="9101"/>
                    <a:pt x="184319" y="40373"/>
                    <a:pt x="199833" y="94577"/>
                  </a:cubicBezTo>
                  <a:lnTo>
                    <a:pt x="176226" y="101322"/>
                  </a:lnTo>
                  <a:close/>
                </a:path>
              </a:pathLst>
            </a:custGeom>
            <a:solidFill>
              <a:srgbClr val="B0BCD8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AEC5EA60-6AE8-E99A-E23F-42DE9AEEBC6D}"/>
                </a:ext>
              </a:extLst>
            </p:cNvPr>
            <p:cNvSpPr/>
            <p:nvPr/>
          </p:nvSpPr>
          <p:spPr>
            <a:xfrm>
              <a:off x="4728202" y="2533703"/>
              <a:ext cx="257421" cy="893355"/>
            </a:xfrm>
            <a:custGeom>
              <a:avLst/>
              <a:gdLst>
                <a:gd name="connsiteX0" fmla="*/ 127033 w 257421"/>
                <a:gd name="connsiteY0" fmla="*/ 856744 h 893355"/>
                <a:gd name="connsiteX1" fmla="*/ 115935 w 257421"/>
                <a:gd name="connsiteY1" fmla="*/ 733926 h 893355"/>
                <a:gd name="connsiteX2" fmla="*/ 136047 w 257421"/>
                <a:gd name="connsiteY2" fmla="*/ 376202 h 893355"/>
                <a:gd name="connsiteX3" fmla="*/ 240225 w 257421"/>
                <a:gd name="connsiteY3" fmla="*/ 7808 h 893355"/>
                <a:gd name="connsiteX4" fmla="*/ 108638 w 257421"/>
                <a:gd name="connsiteY4" fmla="*/ 123330 h 893355"/>
                <a:gd name="connsiteX5" fmla="*/ 24388 w 257421"/>
                <a:gd name="connsiteY5" fmla="*/ 316969 h 893355"/>
                <a:gd name="connsiteX6" fmla="*/ 28619 w 257421"/>
                <a:gd name="connsiteY6" fmla="*/ 504600 h 893355"/>
                <a:gd name="connsiteX7" fmla="*/ 29539 w 257421"/>
                <a:gd name="connsiteY7" fmla="*/ 747416 h 893355"/>
                <a:gd name="connsiteX8" fmla="*/ 61056 w 257421"/>
                <a:gd name="connsiteY8" fmla="*/ 893351 h 893355"/>
                <a:gd name="connsiteX9" fmla="*/ 103426 w 257421"/>
                <a:gd name="connsiteY9" fmla="*/ 848712 h 893355"/>
                <a:gd name="connsiteX10" fmla="*/ 127156 w 257421"/>
                <a:gd name="connsiteY10" fmla="*/ 856744 h 89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421" h="893355">
                  <a:moveTo>
                    <a:pt x="127033" y="856744"/>
                  </a:moveTo>
                  <a:cubicBezTo>
                    <a:pt x="119430" y="813577"/>
                    <a:pt x="114034" y="777890"/>
                    <a:pt x="115935" y="733926"/>
                  </a:cubicBezTo>
                  <a:cubicBezTo>
                    <a:pt x="121024" y="614725"/>
                    <a:pt x="126604" y="495218"/>
                    <a:pt x="136047" y="376202"/>
                  </a:cubicBezTo>
                  <a:cubicBezTo>
                    <a:pt x="136047" y="376202"/>
                    <a:pt x="311966" y="49749"/>
                    <a:pt x="240225" y="7808"/>
                  </a:cubicBezTo>
                  <a:cubicBezTo>
                    <a:pt x="186756" y="-23402"/>
                    <a:pt x="145428" y="43801"/>
                    <a:pt x="108638" y="123330"/>
                  </a:cubicBezTo>
                  <a:cubicBezTo>
                    <a:pt x="68046" y="211013"/>
                    <a:pt x="24388" y="316969"/>
                    <a:pt x="24388" y="316969"/>
                  </a:cubicBezTo>
                  <a:cubicBezTo>
                    <a:pt x="26841" y="372094"/>
                    <a:pt x="26167" y="449476"/>
                    <a:pt x="28619" y="504600"/>
                  </a:cubicBezTo>
                  <a:cubicBezTo>
                    <a:pt x="30765" y="553347"/>
                    <a:pt x="32360" y="698914"/>
                    <a:pt x="29539" y="747416"/>
                  </a:cubicBezTo>
                  <a:cubicBezTo>
                    <a:pt x="27454" y="782918"/>
                    <a:pt x="-53117" y="883111"/>
                    <a:pt x="61056" y="893351"/>
                  </a:cubicBezTo>
                  <a:cubicBezTo>
                    <a:pt x="96436" y="893780"/>
                    <a:pt x="96007" y="863060"/>
                    <a:pt x="103426" y="848712"/>
                  </a:cubicBezTo>
                  <a:cubicBezTo>
                    <a:pt x="110048" y="853494"/>
                    <a:pt x="117897" y="856192"/>
                    <a:pt x="127156" y="856744"/>
                  </a:cubicBezTo>
                  <a:close/>
                </a:path>
              </a:pathLst>
            </a:custGeom>
            <a:solidFill>
              <a:srgbClr val="E6975E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7B00C652-E469-79BD-199F-C6C55B032E39}"/>
                </a:ext>
              </a:extLst>
            </p:cNvPr>
            <p:cNvSpPr/>
            <p:nvPr/>
          </p:nvSpPr>
          <p:spPr>
            <a:xfrm rot="16790399">
              <a:off x="4722214" y="3375384"/>
              <a:ext cx="6131" cy="430078"/>
            </a:xfrm>
            <a:custGeom>
              <a:avLst/>
              <a:gdLst>
                <a:gd name="connsiteX0" fmla="*/ 0 w 6131"/>
                <a:gd name="connsiteY0" fmla="*/ 0 h 430078"/>
                <a:gd name="connsiteX1" fmla="*/ 6132 w 6131"/>
                <a:gd name="connsiteY1" fmla="*/ 0 h 430078"/>
                <a:gd name="connsiteX2" fmla="*/ 6132 w 6131"/>
                <a:gd name="connsiteY2" fmla="*/ 430079 h 430078"/>
                <a:gd name="connsiteX3" fmla="*/ 0 w 6131"/>
                <a:gd name="connsiteY3" fmla="*/ 430079 h 43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1" h="430078">
                  <a:moveTo>
                    <a:pt x="0" y="0"/>
                  </a:moveTo>
                  <a:lnTo>
                    <a:pt x="6132" y="0"/>
                  </a:lnTo>
                  <a:lnTo>
                    <a:pt x="6132" y="430079"/>
                  </a:lnTo>
                  <a:lnTo>
                    <a:pt x="0" y="430079"/>
                  </a:lnTo>
                  <a:close/>
                </a:path>
              </a:pathLst>
            </a:custGeom>
            <a:solidFill>
              <a:srgbClr val="FFFFFF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7CAC371F-9746-EDB2-0829-2DA6E5D16233}"/>
                </a:ext>
              </a:extLst>
            </p:cNvPr>
            <p:cNvSpPr/>
            <p:nvPr/>
          </p:nvSpPr>
          <p:spPr>
            <a:xfrm rot="16771200">
              <a:off x="4688521" y="3566691"/>
              <a:ext cx="43903" cy="56473"/>
            </a:xfrm>
            <a:custGeom>
              <a:avLst/>
              <a:gdLst>
                <a:gd name="connsiteX0" fmla="*/ 0 w 43903"/>
                <a:gd name="connsiteY0" fmla="*/ 0 h 56473"/>
                <a:gd name="connsiteX1" fmla="*/ 43903 w 43903"/>
                <a:gd name="connsiteY1" fmla="*/ 0 h 56473"/>
                <a:gd name="connsiteX2" fmla="*/ 43903 w 43903"/>
                <a:gd name="connsiteY2" fmla="*/ 56473 h 56473"/>
                <a:gd name="connsiteX3" fmla="*/ 0 w 43903"/>
                <a:gd name="connsiteY3" fmla="*/ 56473 h 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03" h="56473">
                  <a:moveTo>
                    <a:pt x="0" y="0"/>
                  </a:moveTo>
                  <a:lnTo>
                    <a:pt x="43903" y="0"/>
                  </a:lnTo>
                  <a:lnTo>
                    <a:pt x="43903" y="56473"/>
                  </a:lnTo>
                  <a:lnTo>
                    <a:pt x="0" y="56473"/>
                  </a:lnTo>
                  <a:close/>
                </a:path>
              </a:pathLst>
            </a:custGeom>
            <a:solidFill>
              <a:srgbClr val="FFFFFF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029B3869-6907-5B25-25BF-7BFC0838FF0A}"/>
                </a:ext>
              </a:extLst>
            </p:cNvPr>
            <p:cNvSpPr/>
            <p:nvPr/>
          </p:nvSpPr>
          <p:spPr>
            <a:xfrm>
              <a:off x="4895496" y="3484201"/>
              <a:ext cx="81576" cy="323068"/>
            </a:xfrm>
            <a:custGeom>
              <a:avLst/>
              <a:gdLst>
                <a:gd name="connsiteX0" fmla="*/ 71582 w 81576"/>
                <a:gd name="connsiteY0" fmla="*/ 0 h 323068"/>
                <a:gd name="connsiteX1" fmla="*/ 81577 w 81576"/>
                <a:gd name="connsiteY1" fmla="*/ 299964 h 323068"/>
                <a:gd name="connsiteX2" fmla="*/ 18727 w 81576"/>
                <a:gd name="connsiteY2" fmla="*/ 322651 h 323068"/>
                <a:gd name="connsiteX3" fmla="*/ 71582 w 81576"/>
                <a:gd name="connsiteY3" fmla="*/ 61 h 32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76" h="323068">
                  <a:moveTo>
                    <a:pt x="71582" y="0"/>
                  </a:moveTo>
                  <a:lnTo>
                    <a:pt x="81577" y="299964"/>
                  </a:lnTo>
                  <a:cubicBezTo>
                    <a:pt x="81577" y="299964"/>
                    <a:pt x="81638" y="326698"/>
                    <a:pt x="18727" y="322651"/>
                  </a:cubicBezTo>
                  <a:cubicBezTo>
                    <a:pt x="-44185" y="318604"/>
                    <a:pt x="71582" y="61"/>
                    <a:pt x="71582" y="61"/>
                  </a:cubicBezTo>
                  <a:close/>
                </a:path>
              </a:pathLst>
            </a:custGeom>
            <a:solidFill>
              <a:srgbClr val="B0BCD8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2FCB98F3-1A2E-16E2-EBA9-E6838F4B1E75}"/>
                </a:ext>
              </a:extLst>
            </p:cNvPr>
            <p:cNvSpPr/>
            <p:nvPr/>
          </p:nvSpPr>
          <p:spPr>
            <a:xfrm>
              <a:off x="4746213" y="2540468"/>
              <a:ext cx="267063" cy="730227"/>
            </a:xfrm>
            <a:custGeom>
              <a:avLst/>
              <a:gdLst>
                <a:gd name="connsiteX0" fmla="*/ 49115 w 267063"/>
                <a:gd name="connsiteY0" fmla="*/ 726058 h 730227"/>
                <a:gd name="connsiteX1" fmla="*/ 113927 w 267063"/>
                <a:gd name="connsiteY1" fmla="*/ 730227 h 730227"/>
                <a:gd name="connsiteX2" fmla="*/ 134836 w 267063"/>
                <a:gd name="connsiteY2" fmla="*/ 372687 h 730227"/>
                <a:gd name="connsiteX3" fmla="*/ 220129 w 267063"/>
                <a:gd name="connsiteY3" fmla="*/ 2086 h 730227"/>
                <a:gd name="connsiteX4" fmla="*/ 0 w 267063"/>
                <a:gd name="connsiteY4" fmla="*/ 335590 h 730227"/>
                <a:gd name="connsiteX5" fmla="*/ 49115 w 267063"/>
                <a:gd name="connsiteY5" fmla="*/ 725996 h 73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063" h="730227">
                  <a:moveTo>
                    <a:pt x="49115" y="726058"/>
                  </a:moveTo>
                  <a:lnTo>
                    <a:pt x="113927" y="730227"/>
                  </a:lnTo>
                  <a:lnTo>
                    <a:pt x="134836" y="372687"/>
                  </a:lnTo>
                  <a:cubicBezTo>
                    <a:pt x="134836" y="372687"/>
                    <a:pt x="362752" y="36056"/>
                    <a:pt x="220129" y="2086"/>
                  </a:cubicBezTo>
                  <a:cubicBezTo>
                    <a:pt x="82042" y="-30780"/>
                    <a:pt x="0" y="335590"/>
                    <a:pt x="0" y="335590"/>
                  </a:cubicBezTo>
                  <a:lnTo>
                    <a:pt x="49115" y="725996"/>
                  </a:lnTo>
                  <a:close/>
                </a:path>
              </a:pathLst>
            </a:custGeom>
            <a:solidFill>
              <a:srgbClr val="B0BCD8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B1CFFC9-8331-4F83-5B13-7B5F3E2D0A2B}"/>
                </a:ext>
              </a:extLst>
            </p:cNvPr>
            <p:cNvSpPr/>
            <p:nvPr/>
          </p:nvSpPr>
          <p:spPr>
            <a:xfrm>
              <a:off x="4699122" y="2527810"/>
              <a:ext cx="308843" cy="744969"/>
            </a:xfrm>
            <a:custGeom>
              <a:avLst/>
              <a:gdLst>
                <a:gd name="connsiteX0" fmla="*/ 48073 w 308843"/>
                <a:gd name="connsiteY0" fmla="*/ 736631 h 744969"/>
                <a:gd name="connsiteX1" fmla="*/ 144279 w 308843"/>
                <a:gd name="connsiteY1" fmla="*/ 744970 h 744969"/>
                <a:gd name="connsiteX2" fmla="*/ 165127 w 308843"/>
                <a:gd name="connsiteY2" fmla="*/ 382156 h 744969"/>
                <a:gd name="connsiteX3" fmla="*/ 253608 w 308843"/>
                <a:gd name="connsiteY3" fmla="*/ 4381 h 744969"/>
                <a:gd name="connsiteX4" fmla="*/ 0 w 308843"/>
                <a:gd name="connsiteY4" fmla="*/ 345611 h 744969"/>
                <a:gd name="connsiteX5" fmla="*/ 48073 w 308843"/>
                <a:gd name="connsiteY5" fmla="*/ 736631 h 74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43" h="744969">
                  <a:moveTo>
                    <a:pt x="48073" y="736631"/>
                  </a:moveTo>
                  <a:lnTo>
                    <a:pt x="144279" y="744970"/>
                  </a:lnTo>
                  <a:lnTo>
                    <a:pt x="165127" y="382156"/>
                  </a:lnTo>
                  <a:cubicBezTo>
                    <a:pt x="165127" y="382156"/>
                    <a:pt x="417263" y="66925"/>
                    <a:pt x="253608" y="4381"/>
                  </a:cubicBezTo>
                  <a:cubicBezTo>
                    <a:pt x="123370" y="-45408"/>
                    <a:pt x="0" y="345611"/>
                    <a:pt x="0" y="345611"/>
                  </a:cubicBezTo>
                  <a:lnTo>
                    <a:pt x="48073" y="736631"/>
                  </a:lnTo>
                  <a:close/>
                </a:path>
              </a:pathLst>
            </a:custGeom>
            <a:solidFill>
              <a:srgbClr val="FFFFFF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FB03DDE8-802E-89C2-60BD-CBDD7F11B11F}"/>
                </a:ext>
              </a:extLst>
            </p:cNvPr>
            <p:cNvSpPr/>
            <p:nvPr/>
          </p:nvSpPr>
          <p:spPr>
            <a:xfrm>
              <a:off x="5060035" y="2537587"/>
              <a:ext cx="50415" cy="59171"/>
            </a:xfrm>
            <a:custGeom>
              <a:avLst/>
              <a:gdLst>
                <a:gd name="connsiteX0" fmla="*/ 0 w 50415"/>
                <a:gd name="connsiteY0" fmla="*/ 11957 h 59171"/>
                <a:gd name="connsiteX1" fmla="*/ 42186 w 50415"/>
                <a:gd name="connsiteY1" fmla="*/ 59171 h 59171"/>
                <a:gd name="connsiteX2" fmla="*/ 50341 w 50415"/>
                <a:gd name="connsiteY2" fmla="*/ 56902 h 59171"/>
                <a:gd name="connsiteX3" fmla="*/ 6070 w 50415"/>
                <a:gd name="connsiteY3" fmla="*/ 0 h 59171"/>
                <a:gd name="connsiteX4" fmla="*/ 61 w 50415"/>
                <a:gd name="connsiteY4" fmla="*/ 11957 h 5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5" h="59171">
                  <a:moveTo>
                    <a:pt x="0" y="11957"/>
                  </a:moveTo>
                  <a:lnTo>
                    <a:pt x="42186" y="59171"/>
                  </a:lnTo>
                  <a:lnTo>
                    <a:pt x="50341" y="56902"/>
                  </a:lnTo>
                  <a:cubicBezTo>
                    <a:pt x="50341" y="56902"/>
                    <a:pt x="54204" y="6868"/>
                    <a:pt x="6070" y="0"/>
                  </a:cubicBezTo>
                  <a:lnTo>
                    <a:pt x="61" y="11957"/>
                  </a:lnTo>
                  <a:close/>
                </a:path>
              </a:pathLst>
            </a:custGeom>
            <a:solidFill>
              <a:schemeClr val="accent3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39914671-FB46-F1AF-F6CE-BB7151BEE19C}"/>
                </a:ext>
              </a:extLst>
            </p:cNvPr>
            <p:cNvSpPr/>
            <p:nvPr/>
          </p:nvSpPr>
          <p:spPr>
            <a:xfrm>
              <a:off x="5020269" y="2594428"/>
              <a:ext cx="147089" cy="440992"/>
            </a:xfrm>
            <a:custGeom>
              <a:avLst/>
              <a:gdLst>
                <a:gd name="connsiteX0" fmla="*/ 90046 w 147089"/>
                <a:gd name="connsiteY0" fmla="*/ 61 h 440992"/>
                <a:gd name="connsiteX1" fmla="*/ 139897 w 147089"/>
                <a:gd name="connsiteY1" fmla="*/ 186956 h 440992"/>
                <a:gd name="connsiteX2" fmla="*/ 99121 w 147089"/>
                <a:gd name="connsiteY2" fmla="*/ 401811 h 440992"/>
                <a:gd name="connsiteX3" fmla="*/ 74042 w 147089"/>
                <a:gd name="connsiteY3" fmla="*/ 440993 h 440992"/>
                <a:gd name="connsiteX4" fmla="*/ 1933 w 147089"/>
                <a:gd name="connsiteY4" fmla="*/ 392368 h 440992"/>
                <a:gd name="connsiteX5" fmla="*/ 44303 w 147089"/>
                <a:gd name="connsiteY5" fmla="*/ 282611 h 440992"/>
                <a:gd name="connsiteX6" fmla="*/ 78825 w 147089"/>
                <a:gd name="connsiteY6" fmla="*/ 307 h 440992"/>
                <a:gd name="connsiteX7" fmla="*/ 90168 w 147089"/>
                <a:gd name="connsiteY7" fmla="*/ 0 h 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089" h="440992">
                  <a:moveTo>
                    <a:pt x="90046" y="61"/>
                  </a:moveTo>
                  <a:cubicBezTo>
                    <a:pt x="90046" y="61"/>
                    <a:pt x="171230" y="63095"/>
                    <a:pt x="139897" y="186956"/>
                  </a:cubicBezTo>
                  <a:cubicBezTo>
                    <a:pt x="108564" y="310817"/>
                    <a:pt x="64599" y="357908"/>
                    <a:pt x="99121" y="401811"/>
                  </a:cubicBezTo>
                  <a:lnTo>
                    <a:pt x="74042" y="440993"/>
                  </a:lnTo>
                  <a:lnTo>
                    <a:pt x="1933" y="392368"/>
                  </a:lnTo>
                  <a:cubicBezTo>
                    <a:pt x="1933" y="392368"/>
                    <a:pt x="-13764" y="342211"/>
                    <a:pt x="44303" y="282611"/>
                  </a:cubicBezTo>
                  <a:cubicBezTo>
                    <a:pt x="102309" y="223010"/>
                    <a:pt x="122728" y="45804"/>
                    <a:pt x="78825" y="307"/>
                  </a:cubicBezTo>
                  <a:lnTo>
                    <a:pt x="90168" y="0"/>
                  </a:lnTo>
                  <a:close/>
                </a:path>
              </a:pathLst>
            </a:custGeom>
            <a:solidFill>
              <a:schemeClr val="accent3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C2CC81D9-2CFC-73FC-466C-8C9221F5FBED}"/>
                </a:ext>
              </a:extLst>
            </p:cNvPr>
            <p:cNvSpPr/>
            <p:nvPr/>
          </p:nvSpPr>
          <p:spPr>
            <a:xfrm>
              <a:off x="4939056" y="2462055"/>
              <a:ext cx="127049" cy="109255"/>
            </a:xfrm>
            <a:custGeom>
              <a:avLst/>
              <a:gdLst>
                <a:gd name="connsiteX0" fmla="*/ 4108 w 127049"/>
                <a:gd name="connsiteY0" fmla="*/ 3055 h 109255"/>
                <a:gd name="connsiteX1" fmla="*/ 119201 w 127049"/>
                <a:gd name="connsiteY1" fmla="*/ 41807 h 109255"/>
                <a:gd name="connsiteX2" fmla="*/ 127049 w 127049"/>
                <a:gd name="connsiteY2" fmla="*/ 109256 h 109255"/>
                <a:gd name="connsiteX3" fmla="*/ 0 w 127049"/>
                <a:gd name="connsiteY3" fmla="*/ 27704 h 109255"/>
                <a:gd name="connsiteX4" fmla="*/ 4108 w 127049"/>
                <a:gd name="connsiteY4" fmla="*/ 3116 h 10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49" h="109255">
                  <a:moveTo>
                    <a:pt x="4108" y="3055"/>
                  </a:moveTo>
                  <a:cubicBezTo>
                    <a:pt x="-4721" y="-13133"/>
                    <a:pt x="68982" y="40213"/>
                    <a:pt x="119201" y="41807"/>
                  </a:cubicBezTo>
                  <a:lnTo>
                    <a:pt x="127049" y="109256"/>
                  </a:lnTo>
                  <a:lnTo>
                    <a:pt x="0" y="27704"/>
                  </a:lnTo>
                  <a:lnTo>
                    <a:pt x="4108" y="3116"/>
                  </a:lnTo>
                  <a:close/>
                </a:path>
              </a:pathLst>
            </a:custGeom>
            <a:solidFill>
              <a:srgbClr val="FFFFFF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907E34F2-92DC-145B-FAE7-F8F78DC5F96D}"/>
                </a:ext>
              </a:extLst>
            </p:cNvPr>
            <p:cNvSpPr/>
            <p:nvPr/>
          </p:nvSpPr>
          <p:spPr>
            <a:xfrm>
              <a:off x="4847491" y="2127244"/>
              <a:ext cx="263572" cy="284041"/>
            </a:xfrm>
            <a:custGeom>
              <a:avLst/>
              <a:gdLst>
                <a:gd name="connsiteX0" fmla="*/ 262640 w 263572"/>
                <a:gd name="connsiteY0" fmla="*/ 65496 h 284041"/>
                <a:gd name="connsiteX1" fmla="*/ 221680 w 263572"/>
                <a:gd name="connsiteY1" fmla="*/ 95970 h 284041"/>
                <a:gd name="connsiteX2" fmla="*/ 147670 w 263572"/>
                <a:gd name="connsiteY2" fmla="*/ 147661 h 284041"/>
                <a:gd name="connsiteX3" fmla="*/ 152392 w 263572"/>
                <a:gd name="connsiteY3" fmla="*/ 208426 h 284041"/>
                <a:gd name="connsiteX4" fmla="*/ 111555 w 263572"/>
                <a:gd name="connsiteY4" fmla="*/ 220076 h 284041"/>
                <a:gd name="connsiteX5" fmla="*/ 119955 w 263572"/>
                <a:gd name="connsiteY5" fmla="*/ 243315 h 284041"/>
                <a:gd name="connsiteX6" fmla="*/ 42879 w 263572"/>
                <a:gd name="connsiteY6" fmla="*/ 274219 h 284041"/>
                <a:gd name="connsiteX7" fmla="*/ 15041 w 263572"/>
                <a:gd name="connsiteY7" fmla="*/ 78556 h 284041"/>
                <a:gd name="connsiteX8" fmla="*/ 145156 w 263572"/>
                <a:gd name="connsiteY8" fmla="*/ 929 h 284041"/>
                <a:gd name="connsiteX9" fmla="*/ 263560 w 263572"/>
                <a:gd name="connsiteY9" fmla="*/ 58260 h 284041"/>
                <a:gd name="connsiteX10" fmla="*/ 262640 w 263572"/>
                <a:gd name="connsiteY10" fmla="*/ 65496 h 28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572" h="284041">
                  <a:moveTo>
                    <a:pt x="262640" y="65496"/>
                  </a:moveTo>
                  <a:cubicBezTo>
                    <a:pt x="258225" y="83584"/>
                    <a:pt x="239339" y="92843"/>
                    <a:pt x="221680" y="95970"/>
                  </a:cubicBezTo>
                  <a:cubicBezTo>
                    <a:pt x="188201" y="101979"/>
                    <a:pt x="154722" y="109215"/>
                    <a:pt x="147670" y="147661"/>
                  </a:cubicBezTo>
                  <a:cubicBezTo>
                    <a:pt x="146260" y="155203"/>
                    <a:pt x="146628" y="207384"/>
                    <a:pt x="152392" y="208426"/>
                  </a:cubicBezTo>
                  <a:cubicBezTo>
                    <a:pt x="131053" y="204624"/>
                    <a:pt x="109286" y="187210"/>
                    <a:pt x="111555" y="220076"/>
                  </a:cubicBezTo>
                  <a:cubicBezTo>
                    <a:pt x="112290" y="230991"/>
                    <a:pt x="115540" y="238349"/>
                    <a:pt x="119955" y="243315"/>
                  </a:cubicBezTo>
                  <a:cubicBezTo>
                    <a:pt x="134303" y="259258"/>
                    <a:pt x="58393" y="303590"/>
                    <a:pt x="42879" y="274219"/>
                  </a:cubicBezTo>
                  <a:cubicBezTo>
                    <a:pt x="14183" y="219954"/>
                    <a:pt x="-20400" y="133067"/>
                    <a:pt x="15041" y="78556"/>
                  </a:cubicBezTo>
                  <a:cubicBezTo>
                    <a:pt x="43063" y="35512"/>
                    <a:pt x="94876" y="7612"/>
                    <a:pt x="145156" y="929"/>
                  </a:cubicBezTo>
                  <a:cubicBezTo>
                    <a:pt x="179678" y="-3670"/>
                    <a:pt x="264786" y="7796"/>
                    <a:pt x="263560" y="58260"/>
                  </a:cubicBezTo>
                  <a:cubicBezTo>
                    <a:pt x="263498" y="60836"/>
                    <a:pt x="263192" y="63227"/>
                    <a:pt x="262640" y="65496"/>
                  </a:cubicBezTo>
                  <a:close/>
                </a:path>
              </a:pathLst>
            </a:custGeom>
            <a:solidFill>
              <a:srgbClr val="0B1238"/>
            </a:solidFill>
            <a:ln w="6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EA979825-BE04-C903-32ED-9F5BD113F96A}"/>
              </a:ext>
            </a:extLst>
          </p:cNvPr>
          <p:cNvSpPr/>
          <p:nvPr/>
        </p:nvSpPr>
        <p:spPr>
          <a:xfrm>
            <a:off x="9677304" y="1520899"/>
            <a:ext cx="1178968" cy="819505"/>
          </a:xfrm>
          <a:custGeom>
            <a:avLst/>
            <a:gdLst>
              <a:gd name="connsiteX0" fmla="*/ 1175861 w 1178968"/>
              <a:gd name="connsiteY0" fmla="*/ 95 h 819505"/>
              <a:gd name="connsiteX1" fmla="*/ 726758 w 1178968"/>
              <a:gd name="connsiteY1" fmla="*/ 336995 h 819505"/>
              <a:gd name="connsiteX2" fmla="*/ 0 w 1178968"/>
              <a:gd name="connsiteY2" fmla="*/ 616744 h 819505"/>
              <a:gd name="connsiteX3" fmla="*/ 794766 w 1178968"/>
              <a:gd name="connsiteY3" fmla="*/ 808673 h 819505"/>
              <a:gd name="connsiteX4" fmla="*/ 1157669 w 1178968"/>
              <a:gd name="connsiteY4" fmla="*/ 679895 h 819505"/>
              <a:gd name="connsiteX5" fmla="*/ 1175766 w 1178968"/>
              <a:gd name="connsiteY5" fmla="*/ 0 h 81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8968" h="819505">
                <a:moveTo>
                  <a:pt x="1175861" y="95"/>
                </a:moveTo>
                <a:cubicBezTo>
                  <a:pt x="1175861" y="95"/>
                  <a:pt x="997553" y="271082"/>
                  <a:pt x="726758" y="336995"/>
                </a:cubicBezTo>
                <a:cubicBezTo>
                  <a:pt x="455962" y="402908"/>
                  <a:pt x="178594" y="368141"/>
                  <a:pt x="0" y="616744"/>
                </a:cubicBezTo>
                <a:cubicBezTo>
                  <a:pt x="0" y="616744"/>
                  <a:pt x="278511" y="874776"/>
                  <a:pt x="794766" y="808673"/>
                </a:cubicBezTo>
                <a:cubicBezTo>
                  <a:pt x="1311021" y="742569"/>
                  <a:pt x="1157669" y="679895"/>
                  <a:pt x="1157669" y="679895"/>
                </a:cubicBezTo>
                <a:lnTo>
                  <a:pt x="1175766" y="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CBFCE1DB-9316-764A-E067-384167AB4111}"/>
              </a:ext>
            </a:extLst>
          </p:cNvPr>
          <p:cNvSpPr/>
          <p:nvPr/>
        </p:nvSpPr>
        <p:spPr>
          <a:xfrm>
            <a:off x="10538938" y="3089286"/>
            <a:ext cx="591693" cy="139731"/>
          </a:xfrm>
          <a:custGeom>
            <a:avLst/>
            <a:gdLst>
              <a:gd name="connsiteX0" fmla="*/ 0 w 591693"/>
              <a:gd name="connsiteY0" fmla="*/ 139732 h 139731"/>
              <a:gd name="connsiteX1" fmla="*/ 295847 w 591693"/>
              <a:gd name="connsiteY1" fmla="*/ 0 h 139731"/>
              <a:gd name="connsiteX2" fmla="*/ 591693 w 591693"/>
              <a:gd name="connsiteY2" fmla="*/ 139732 h 139731"/>
              <a:gd name="connsiteX3" fmla="*/ 0 w 591693"/>
              <a:gd name="connsiteY3" fmla="*/ 139732 h 1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693" h="139731">
                <a:moveTo>
                  <a:pt x="0" y="139732"/>
                </a:moveTo>
                <a:cubicBezTo>
                  <a:pt x="0" y="62579"/>
                  <a:pt x="132493" y="0"/>
                  <a:pt x="295847" y="0"/>
                </a:cubicBezTo>
                <a:cubicBezTo>
                  <a:pt x="459200" y="0"/>
                  <a:pt x="591693" y="62579"/>
                  <a:pt x="591693" y="139732"/>
                </a:cubicBezTo>
                <a:lnTo>
                  <a:pt x="0" y="13973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1B1061BD-13AF-C201-9241-60B6B9EA0FE3}"/>
              </a:ext>
            </a:extLst>
          </p:cNvPr>
          <p:cNvSpPr/>
          <p:nvPr/>
        </p:nvSpPr>
        <p:spPr>
          <a:xfrm>
            <a:off x="10810972" y="1495561"/>
            <a:ext cx="47625" cy="1674780"/>
          </a:xfrm>
          <a:custGeom>
            <a:avLst/>
            <a:gdLst>
              <a:gd name="connsiteX0" fmla="*/ 0 w 47625"/>
              <a:gd name="connsiteY0" fmla="*/ 0 h 1674780"/>
              <a:gd name="connsiteX1" fmla="*/ 47625 w 47625"/>
              <a:gd name="connsiteY1" fmla="*/ 0 h 1674780"/>
              <a:gd name="connsiteX2" fmla="*/ 47625 w 47625"/>
              <a:gd name="connsiteY2" fmla="*/ 1674781 h 1674780"/>
              <a:gd name="connsiteX3" fmla="*/ 0 w 47625"/>
              <a:gd name="connsiteY3" fmla="*/ 1674781 h 167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" h="1674780">
                <a:moveTo>
                  <a:pt x="0" y="0"/>
                </a:moveTo>
                <a:lnTo>
                  <a:pt x="47625" y="0"/>
                </a:lnTo>
                <a:lnTo>
                  <a:pt x="47625" y="1674781"/>
                </a:lnTo>
                <a:lnTo>
                  <a:pt x="0" y="167478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09B6CF73-6355-FA50-127F-C57033DA0B3C}"/>
              </a:ext>
            </a:extLst>
          </p:cNvPr>
          <p:cNvSpPr/>
          <p:nvPr/>
        </p:nvSpPr>
        <p:spPr>
          <a:xfrm rot="21174360">
            <a:off x="-229326" y="5542109"/>
            <a:ext cx="11784438" cy="869145"/>
          </a:xfrm>
          <a:prstGeom prst="rightArrow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11857B-99C8-18E9-12D5-F1EAF51FDEF8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B4CFD-FF4A-3D17-80E3-94110B7ADE33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34698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">
            <a:extLst>
              <a:ext uri="{FF2B5EF4-FFF2-40B4-BE49-F238E27FC236}">
                <a16:creationId xmlns:a16="http://schemas.microsoft.com/office/drawing/2014/main" id="{A5456CDA-732B-47F8-88DF-63EBE0A34F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373" y="1981200"/>
            <a:ext cx="4296579" cy="2606928"/>
          </a:xfrm>
          <a:prstGeom prst="rect">
            <a:avLst/>
          </a:prstGeom>
        </p:spPr>
      </p:pic>
      <p:pic>
        <p:nvPicPr>
          <p:cNvPr id="38" name="그림 37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6AD36CD3-1A49-409F-AE4A-F9AE8C33BC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9563" y="2106517"/>
            <a:ext cx="3306985" cy="2139971"/>
          </a:xfrm>
          <a:prstGeom prst="rect">
            <a:avLst/>
          </a:prstGeom>
        </p:spPr>
      </p:pic>
      <p:sp>
        <p:nvSpPr>
          <p:cNvPr id="19" name="Rectangle 30">
            <a:extLst>
              <a:ext uri="{FF2B5EF4-FFF2-40B4-BE49-F238E27FC236}">
                <a16:creationId xmlns:a16="http://schemas.microsoft.com/office/drawing/2014/main" id="{2D499921-ED91-4AB8-A6D8-CCCAB053AF1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102" name="그림 101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5D0D9F30-6CE7-45C3-BA4E-0DD0449B02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0238" y="2106517"/>
            <a:ext cx="3306985" cy="2139971"/>
          </a:xfrm>
          <a:prstGeom prst="rect">
            <a:avLst/>
          </a:prstGeom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93EA57D3-CC30-421B-8119-FEFEBEAF10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050" y="1981200"/>
            <a:ext cx="4296579" cy="26069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E86711F-F769-454A-8660-C51E6E56B1B4}"/>
              </a:ext>
            </a:extLst>
          </p:cNvPr>
          <p:cNvSpPr txBox="1"/>
          <p:nvPr/>
        </p:nvSpPr>
        <p:spPr>
          <a:xfrm>
            <a:off x="1891086" y="1033307"/>
            <a:ext cx="30091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A46EB7-033B-4CFB-865B-4769C5BAD542}"/>
              </a:ext>
            </a:extLst>
          </p:cNvPr>
          <p:cNvSpPr txBox="1"/>
          <p:nvPr/>
        </p:nvSpPr>
        <p:spPr>
          <a:xfrm>
            <a:off x="7291761" y="1033307"/>
            <a:ext cx="30091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C82630-B35D-4D19-8EE6-56B39F83D4E8}"/>
              </a:ext>
            </a:extLst>
          </p:cNvPr>
          <p:cNvSpPr/>
          <p:nvPr/>
        </p:nvSpPr>
        <p:spPr>
          <a:xfrm>
            <a:off x="1552799" y="4795760"/>
            <a:ext cx="987552" cy="987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래픽 33">
            <a:extLst>
              <a:ext uri="{FF2B5EF4-FFF2-40B4-BE49-F238E27FC236}">
                <a16:creationId xmlns:a16="http://schemas.microsoft.com/office/drawing/2014/main" id="{3D71E9D0-9093-467E-BE8B-D8D26AAF8798}"/>
              </a:ext>
            </a:extLst>
          </p:cNvPr>
          <p:cNvGrpSpPr/>
          <p:nvPr/>
        </p:nvGrpSpPr>
        <p:grpSpPr>
          <a:xfrm>
            <a:off x="1824389" y="5085719"/>
            <a:ext cx="444375" cy="407636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DAF0073-2036-4285-8DD3-B7E8739EE5D7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0017B96-511D-4237-A3EF-0E91E7DEEE56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AFE10F7E-5D53-4893-812A-62A6A183875D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1" name="Rectangle 5">
            <a:extLst>
              <a:ext uri="{FF2B5EF4-FFF2-40B4-BE49-F238E27FC236}">
                <a16:creationId xmlns:a16="http://schemas.microsoft.com/office/drawing/2014/main" id="{819A0666-C0EE-4474-A405-76014391E333}"/>
              </a:ext>
            </a:extLst>
          </p:cNvPr>
          <p:cNvSpPr/>
          <p:nvPr/>
        </p:nvSpPr>
        <p:spPr>
          <a:xfrm>
            <a:off x="2868791" y="5242027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56B7C-5EF8-40AF-90D7-333D61DAE78A}"/>
              </a:ext>
            </a:extLst>
          </p:cNvPr>
          <p:cNvSpPr txBox="1"/>
          <p:nvPr/>
        </p:nvSpPr>
        <p:spPr>
          <a:xfrm>
            <a:off x="2868789" y="486158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5561E1D-55E7-4F18-AA2D-9F6B90DE4214}"/>
              </a:ext>
            </a:extLst>
          </p:cNvPr>
          <p:cNvSpPr/>
          <p:nvPr/>
        </p:nvSpPr>
        <p:spPr>
          <a:xfrm>
            <a:off x="6953473" y="4795760"/>
            <a:ext cx="987552" cy="9875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래픽 33">
            <a:extLst>
              <a:ext uri="{FF2B5EF4-FFF2-40B4-BE49-F238E27FC236}">
                <a16:creationId xmlns:a16="http://schemas.microsoft.com/office/drawing/2014/main" id="{BC0837DF-14A2-4A16-82C0-2B83F1DB42B4}"/>
              </a:ext>
            </a:extLst>
          </p:cNvPr>
          <p:cNvGrpSpPr/>
          <p:nvPr/>
        </p:nvGrpSpPr>
        <p:grpSpPr>
          <a:xfrm>
            <a:off x="7225064" y="5085719"/>
            <a:ext cx="444375" cy="407636"/>
            <a:chOff x="2085791" y="3187472"/>
            <a:chExt cx="848072" cy="777958"/>
          </a:xfrm>
          <a:solidFill>
            <a:schemeClr val="accent3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104F5CDC-1472-47C3-994B-15EDF47BB979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75121EC-02F0-4790-A6F2-6C9D45CB5F09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32CC41A-5CC2-42FD-8396-18633B2B468C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57" name="Rectangle 5">
            <a:extLst>
              <a:ext uri="{FF2B5EF4-FFF2-40B4-BE49-F238E27FC236}">
                <a16:creationId xmlns:a16="http://schemas.microsoft.com/office/drawing/2014/main" id="{B9EAF4A3-72EF-4356-8B60-0FC1B73032F0}"/>
              </a:ext>
            </a:extLst>
          </p:cNvPr>
          <p:cNvSpPr/>
          <p:nvPr/>
        </p:nvSpPr>
        <p:spPr>
          <a:xfrm>
            <a:off x="8269465" y="5242027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4B75FF-0507-40C3-9ED3-566DE3C3F9B2}"/>
              </a:ext>
            </a:extLst>
          </p:cNvPr>
          <p:cNvSpPr txBox="1"/>
          <p:nvPr/>
        </p:nvSpPr>
        <p:spPr>
          <a:xfrm>
            <a:off x="8269464" y="486158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253606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975E5E4-8566-447A-B2CA-9572A9463437}"/>
              </a:ext>
            </a:extLst>
          </p:cNvPr>
          <p:cNvSpPr/>
          <p:nvPr/>
        </p:nvSpPr>
        <p:spPr>
          <a:xfrm>
            <a:off x="6311903" y="876301"/>
            <a:ext cx="5880099" cy="30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950272" y="1578769"/>
            <a:ext cx="4047775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안녕하세요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미스터 </a:t>
            </a:r>
            <a:r>
              <a:rPr lang="ko-KR" altLang="en-US" sz="36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피피티입니다</a:t>
            </a:r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템플릿 구매해 주셔서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정말 감사합니다 </a:t>
            </a:r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:)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0744E16B-E798-420C-961D-E6219A1295D1}"/>
              </a:ext>
            </a:extLst>
          </p:cNvPr>
          <p:cNvSpPr/>
          <p:nvPr/>
        </p:nvSpPr>
        <p:spPr>
          <a:xfrm>
            <a:off x="947888" y="4551522"/>
            <a:ext cx="3933827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3098E1-37B0-4E53-9E06-A772D6D24AC6}"/>
              </a:ext>
            </a:extLst>
          </p:cNvPr>
          <p:cNvGrpSpPr/>
          <p:nvPr/>
        </p:nvGrpSpPr>
        <p:grpSpPr>
          <a:xfrm>
            <a:off x="6813203" y="1388511"/>
            <a:ext cx="4655340" cy="4284185"/>
            <a:chOff x="6207047" y="995049"/>
            <a:chExt cx="5289628" cy="4867903"/>
          </a:xfrm>
        </p:grpSpPr>
        <p:pic>
          <p:nvPicPr>
            <p:cNvPr id="16" name="그림 15" descr="창문, 실내, 식물, 현관이(가) 표시된 사진&#10;&#10;자동 생성된 설명">
              <a:extLst>
                <a:ext uri="{FF2B5EF4-FFF2-40B4-BE49-F238E27FC236}">
                  <a16:creationId xmlns:a16="http://schemas.microsoft.com/office/drawing/2014/main" id="{E9591CF4-28F7-43B8-8E85-107CAC360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86642" y="1087327"/>
              <a:ext cx="5130438" cy="3319938"/>
            </a:xfrm>
            <a:prstGeom prst="rect">
              <a:avLst/>
            </a:prstGeom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5D074D4B-CEB4-49B8-9AF1-99DC3442F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7047" y="995049"/>
              <a:ext cx="5289628" cy="48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346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 descr="실내, 사람이(가) 표시된 사진&#10;&#10;자동 생성된 설명">
            <a:extLst>
              <a:ext uri="{FF2B5EF4-FFF2-40B4-BE49-F238E27FC236}">
                <a16:creationId xmlns:a16="http://schemas.microsoft.com/office/drawing/2014/main" id="{6957A86A-F995-6694-B48D-5F929E284F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4" y="1353"/>
            <a:ext cx="12186577" cy="2805348"/>
          </a:xfrm>
          <a:prstGeom prst="rect">
            <a:avLst/>
          </a:prstGeom>
        </p:spPr>
      </p:pic>
      <p:sp>
        <p:nvSpPr>
          <p:cNvPr id="59" name="Rectangle 7">
            <a:extLst>
              <a:ext uri="{FF2B5EF4-FFF2-40B4-BE49-F238E27FC236}">
                <a16:creationId xmlns:a16="http://schemas.microsoft.com/office/drawing/2014/main" id="{4CCAE124-8B48-4E7A-B802-FC95433BBB16}"/>
              </a:ext>
            </a:extLst>
          </p:cNvPr>
          <p:cNvSpPr>
            <a:spLocks/>
          </p:cNvSpPr>
          <p:nvPr/>
        </p:nvSpPr>
        <p:spPr>
          <a:xfrm>
            <a:off x="2712" y="1"/>
            <a:ext cx="12192000" cy="2806700"/>
          </a:xfrm>
          <a:prstGeom prst="rect">
            <a:avLst/>
          </a:prstGeom>
          <a:solidFill>
            <a:schemeClr val="accent3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E6A642A-35C0-4F00-A617-F26E894D9667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7A1DDFA-B995-44EB-8960-15574C445EAE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6F9E806-626D-4147-A759-EEF76AA48CAA}"/>
              </a:ext>
            </a:extLst>
          </p:cNvPr>
          <p:cNvGrpSpPr/>
          <p:nvPr/>
        </p:nvGrpSpPr>
        <p:grpSpPr>
          <a:xfrm>
            <a:off x="5740404" y="1485193"/>
            <a:ext cx="7569199" cy="4592575"/>
            <a:chOff x="1247373" y="1981200"/>
            <a:chExt cx="4296578" cy="2606928"/>
          </a:xfrm>
        </p:grpSpPr>
        <p:pic>
          <p:nvPicPr>
            <p:cNvPr id="23" name="그림 22" descr="창문, 실내, 식물, 현관이(가) 표시된 사진&#10;&#10;자동 생성된 설명">
              <a:extLst>
                <a:ext uri="{FF2B5EF4-FFF2-40B4-BE49-F238E27FC236}">
                  <a16:creationId xmlns:a16="http://schemas.microsoft.com/office/drawing/2014/main" id="{1AEB7426-B0D4-4810-9B9B-04AF4958B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9559" y="2106515"/>
              <a:ext cx="3306985" cy="2139970"/>
            </a:xfrm>
            <a:prstGeom prst="rect">
              <a:avLst/>
            </a:prstGeom>
          </p:spPr>
        </p:pic>
        <p:pic>
          <p:nvPicPr>
            <p:cNvPr id="24" name="Picture 1">
              <a:extLst>
                <a:ext uri="{FF2B5EF4-FFF2-40B4-BE49-F238E27FC236}">
                  <a16:creationId xmlns:a16="http://schemas.microsoft.com/office/drawing/2014/main" id="{C2B95624-8D51-4638-AC9C-E0CD7597D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7373" y="1981200"/>
              <a:ext cx="4296578" cy="2606928"/>
            </a:xfrm>
            <a:prstGeom prst="rect">
              <a:avLst/>
            </a:prstGeom>
          </p:spPr>
        </p:pic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5459D26F-8C8D-4D3D-9293-7B77FA83EB44}"/>
              </a:ext>
            </a:extLst>
          </p:cNvPr>
          <p:cNvSpPr/>
          <p:nvPr/>
        </p:nvSpPr>
        <p:spPr>
          <a:xfrm>
            <a:off x="695325" y="1705956"/>
            <a:ext cx="4511675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제공해드리고 있습니다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282814F1-15D0-4D5A-A774-21020C23888D}"/>
              </a:ext>
            </a:extLst>
          </p:cNvPr>
          <p:cNvSpPr/>
          <p:nvPr/>
        </p:nvSpPr>
        <p:spPr>
          <a:xfrm>
            <a:off x="2044655" y="3819261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299FFE-5E18-4D8C-9D6A-AEF80C1E6908}"/>
              </a:ext>
            </a:extLst>
          </p:cNvPr>
          <p:cNvSpPr txBox="1"/>
          <p:nvPr/>
        </p:nvSpPr>
        <p:spPr>
          <a:xfrm>
            <a:off x="2044653" y="343881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58B4873-CF8C-4FEA-9899-891E8642CF55}"/>
              </a:ext>
            </a:extLst>
          </p:cNvPr>
          <p:cNvSpPr/>
          <p:nvPr/>
        </p:nvSpPr>
        <p:spPr>
          <a:xfrm>
            <a:off x="728663" y="4842305"/>
            <a:ext cx="987552" cy="987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래픽 33">
            <a:extLst>
              <a:ext uri="{FF2B5EF4-FFF2-40B4-BE49-F238E27FC236}">
                <a16:creationId xmlns:a16="http://schemas.microsoft.com/office/drawing/2014/main" id="{68F2669C-2227-4453-B6E7-C358807D7B1C}"/>
              </a:ext>
            </a:extLst>
          </p:cNvPr>
          <p:cNvGrpSpPr/>
          <p:nvPr/>
        </p:nvGrpSpPr>
        <p:grpSpPr>
          <a:xfrm>
            <a:off x="1000251" y="5132263"/>
            <a:ext cx="444375" cy="407636"/>
            <a:chOff x="2085791" y="3187472"/>
            <a:chExt cx="848072" cy="777958"/>
          </a:xfrm>
          <a:solidFill>
            <a:schemeClr val="bg1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7F21F3F-9025-43BD-B7C8-E711738C1DFF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9E3CA57A-F250-4F79-8B55-B6751C635905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69084AC8-B0EC-41D2-AACA-FB087ED89442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8" name="Rectangle 5">
            <a:extLst>
              <a:ext uri="{FF2B5EF4-FFF2-40B4-BE49-F238E27FC236}">
                <a16:creationId xmlns:a16="http://schemas.microsoft.com/office/drawing/2014/main" id="{226C1CF1-4D31-4B5F-AB01-715451F638C2}"/>
              </a:ext>
            </a:extLst>
          </p:cNvPr>
          <p:cNvSpPr/>
          <p:nvPr/>
        </p:nvSpPr>
        <p:spPr>
          <a:xfrm>
            <a:off x="2044655" y="5288572"/>
            <a:ext cx="236973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E90A9E-8E75-41F1-ADE7-B99B52E7FE7A}"/>
              </a:ext>
            </a:extLst>
          </p:cNvPr>
          <p:cNvSpPr txBox="1"/>
          <p:nvPr/>
        </p:nvSpPr>
        <p:spPr>
          <a:xfrm>
            <a:off x="2044653" y="4908127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905B509-2594-432A-BB5E-A00B2AF31A67}"/>
              </a:ext>
            </a:extLst>
          </p:cNvPr>
          <p:cNvSpPr/>
          <p:nvPr/>
        </p:nvSpPr>
        <p:spPr>
          <a:xfrm>
            <a:off x="728663" y="3369227"/>
            <a:ext cx="987552" cy="9875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래픽 33">
            <a:extLst>
              <a:ext uri="{FF2B5EF4-FFF2-40B4-BE49-F238E27FC236}">
                <a16:creationId xmlns:a16="http://schemas.microsoft.com/office/drawing/2014/main" id="{3885B616-AE92-4670-97ED-4DC5B7733FE4}"/>
              </a:ext>
            </a:extLst>
          </p:cNvPr>
          <p:cNvGrpSpPr/>
          <p:nvPr/>
        </p:nvGrpSpPr>
        <p:grpSpPr>
          <a:xfrm>
            <a:off x="1000251" y="3659186"/>
            <a:ext cx="444375" cy="407636"/>
            <a:chOff x="2085791" y="3187472"/>
            <a:chExt cx="848072" cy="777958"/>
          </a:xfrm>
          <a:solidFill>
            <a:schemeClr val="accent3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26E29B6-33BB-4612-B4F3-499023444735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7EBC172-215D-4DA9-B2EB-79CAC73D0C96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8169617-610A-4080-813F-CE8B4706715C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0899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0">
            <a:extLst>
              <a:ext uri="{FF2B5EF4-FFF2-40B4-BE49-F238E27FC236}">
                <a16:creationId xmlns:a16="http://schemas.microsoft.com/office/drawing/2014/main" id="{09655E41-B7C4-4654-A51A-873D12931A23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FC6BE755-C34F-41B1-8382-5237004C3EF1}"/>
              </a:ext>
            </a:extLst>
          </p:cNvPr>
          <p:cNvSpPr/>
          <p:nvPr/>
        </p:nvSpPr>
        <p:spPr>
          <a:xfrm>
            <a:off x="7958477" y="3246026"/>
            <a:ext cx="3513819" cy="1177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7927522" y="1777424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7958479" y="153026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2B0B2F2-698F-4432-BA30-62AF673E7475}"/>
              </a:ext>
            </a:extLst>
          </p:cNvPr>
          <p:cNvSpPr/>
          <p:nvPr/>
        </p:nvSpPr>
        <p:spPr>
          <a:xfrm>
            <a:off x="7958477" y="4906352"/>
            <a:ext cx="1204923" cy="4213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3941E8-8DA8-428A-9CDC-F975EDB0A61D}"/>
              </a:ext>
            </a:extLst>
          </p:cNvPr>
          <p:cNvCxnSpPr>
            <a:cxnSpLocks/>
          </p:cNvCxnSpPr>
          <p:nvPr/>
        </p:nvCxnSpPr>
        <p:spPr>
          <a:xfrm>
            <a:off x="8276804" y="5117045"/>
            <a:ext cx="568264" cy="0"/>
          </a:xfrm>
          <a:prstGeom prst="straightConnector1">
            <a:avLst/>
          </a:prstGeom>
          <a:ln w="31750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37D2ADF-50DB-4A25-B5E2-6929EA213B8A}"/>
              </a:ext>
            </a:extLst>
          </p:cNvPr>
          <p:cNvGrpSpPr/>
          <p:nvPr/>
        </p:nvGrpSpPr>
        <p:grpSpPr>
          <a:xfrm>
            <a:off x="1250841" y="1705527"/>
            <a:ext cx="6120603" cy="3713647"/>
            <a:chOff x="1247373" y="1981200"/>
            <a:chExt cx="4296578" cy="2606928"/>
          </a:xfrm>
        </p:grpSpPr>
        <p:pic>
          <p:nvPicPr>
            <p:cNvPr id="47" name="그림 46" descr="창문, 실내, 식물, 현관이(가) 표시된 사진&#10;&#10;자동 생성된 설명">
              <a:extLst>
                <a:ext uri="{FF2B5EF4-FFF2-40B4-BE49-F238E27FC236}">
                  <a16:creationId xmlns:a16="http://schemas.microsoft.com/office/drawing/2014/main" id="{0E03399A-680E-4279-83E2-B67439D47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9559" y="2106515"/>
              <a:ext cx="3306985" cy="2139970"/>
            </a:xfrm>
            <a:prstGeom prst="rect">
              <a:avLst/>
            </a:prstGeom>
          </p:spPr>
        </p:pic>
        <p:pic>
          <p:nvPicPr>
            <p:cNvPr id="48" name="Picture 1">
              <a:extLst>
                <a:ext uri="{FF2B5EF4-FFF2-40B4-BE49-F238E27FC236}">
                  <a16:creationId xmlns:a16="http://schemas.microsoft.com/office/drawing/2014/main" id="{80C59119-6AAC-4531-B752-183559387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7373" y="1981200"/>
              <a:ext cx="4296578" cy="2606928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277274D-085E-4FE8-93DD-8746330BACB6}"/>
              </a:ext>
            </a:extLst>
          </p:cNvPr>
          <p:cNvGrpSpPr/>
          <p:nvPr/>
        </p:nvGrpSpPr>
        <p:grpSpPr>
          <a:xfrm>
            <a:off x="663030" y="2076450"/>
            <a:ext cx="1565893" cy="3160487"/>
            <a:chOff x="7062434" y="1268412"/>
            <a:chExt cx="2526065" cy="5098429"/>
          </a:xfrm>
        </p:grpSpPr>
        <p:pic>
          <p:nvPicPr>
            <p:cNvPr id="50" name="그림 49" descr="텍스트, 서류이(가) 표시된 사진&#10;&#10;자동 생성된 설명">
              <a:extLst>
                <a:ext uri="{FF2B5EF4-FFF2-40B4-BE49-F238E27FC236}">
                  <a16:creationId xmlns:a16="http://schemas.microsoft.com/office/drawing/2014/main" id="{8F8C79FA-5136-4ED7-B894-D0D8533BE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3902" y="1434164"/>
              <a:ext cx="2278106" cy="4774131"/>
            </a:xfrm>
            <a:prstGeom prst="roundRect">
              <a:avLst>
                <a:gd name="adj" fmla="val 7225"/>
              </a:avLst>
            </a:prstGeom>
          </p:spPr>
        </p:pic>
        <p:pic>
          <p:nvPicPr>
            <p:cNvPr id="51" name="Google Shape;859;p43">
              <a:extLst>
                <a:ext uri="{FF2B5EF4-FFF2-40B4-BE49-F238E27FC236}">
                  <a16:creationId xmlns:a16="http://schemas.microsoft.com/office/drawing/2014/main" id="{E649038B-1203-413D-B0CE-408963DF245A}"/>
                </a:ext>
              </a:extLst>
            </p:cNvPr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62434" y="1268412"/>
              <a:ext cx="2526065" cy="509842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0838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템플릿 02_GREEN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009373"/>
      </a:accent3>
      <a:accent4>
        <a:srgbClr val="04CE6E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G마켓 산스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8263</TotalTime>
  <Words>3529</Words>
  <Application>Microsoft Macintosh PowerPoint</Application>
  <PresentationFormat>와이드스크린</PresentationFormat>
  <Paragraphs>709</Paragraphs>
  <Slides>56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맑은 고딕</vt:lpstr>
      <vt:lpstr>G마켓 산스 TTF Bold</vt:lpstr>
      <vt:lpstr>G마켓 산스 TTF Medium</vt:lpstr>
      <vt:lpstr>Pretendard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Mr. PPT</dc:creator>
  <cp:lastModifiedBy>yu sungwoo</cp:lastModifiedBy>
  <cp:revision>2</cp:revision>
  <dcterms:created xsi:type="dcterms:W3CDTF">2022-08-12T08:59:15Z</dcterms:created>
  <dcterms:modified xsi:type="dcterms:W3CDTF">2023-11-15T00:57:24Z</dcterms:modified>
</cp:coreProperties>
</file>